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84" r:id="rId5"/>
    <p:sldMasterId id="2147483659" r:id="rId6"/>
    <p:sldMasterId id="2147483662" r:id="rId7"/>
    <p:sldMasterId id="2147483670" r:id="rId8"/>
    <p:sldMasterId id="2147483680" r:id="rId9"/>
    <p:sldMasterId id="2147483696" r:id="rId10"/>
  </p:sldMasterIdLst>
  <p:notesMasterIdLst>
    <p:notesMasterId r:id="rId31"/>
  </p:notesMasterIdLst>
  <p:handoutMasterIdLst>
    <p:handoutMasterId r:id="rId32"/>
  </p:handoutMasterIdLst>
  <p:sldIdLst>
    <p:sldId id="362" r:id="rId11"/>
    <p:sldId id="808" r:id="rId12"/>
    <p:sldId id="809" r:id="rId13"/>
    <p:sldId id="810" r:id="rId14"/>
    <p:sldId id="811" r:id="rId15"/>
    <p:sldId id="783" r:id="rId16"/>
    <p:sldId id="812" r:id="rId17"/>
    <p:sldId id="807" r:id="rId18"/>
    <p:sldId id="813" r:id="rId19"/>
    <p:sldId id="814" r:id="rId20"/>
    <p:sldId id="773" r:id="rId21"/>
    <p:sldId id="762" r:id="rId22"/>
    <p:sldId id="395" r:id="rId23"/>
    <p:sldId id="820" r:id="rId24"/>
    <p:sldId id="806" r:id="rId25"/>
    <p:sldId id="763" r:id="rId26"/>
    <p:sldId id="819" r:id="rId27"/>
    <p:sldId id="779" r:id="rId28"/>
    <p:sldId id="315" r:id="rId29"/>
    <p:sldId id="35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27A0D65B-4439-4E43-9973-A358314D0A23}">
          <p14:sldIdLst>
            <p14:sldId id="362"/>
            <p14:sldId id="808"/>
            <p14:sldId id="809"/>
            <p14:sldId id="810"/>
            <p14:sldId id="811"/>
            <p14:sldId id="783"/>
            <p14:sldId id="812"/>
            <p14:sldId id="807"/>
            <p14:sldId id="813"/>
            <p14:sldId id="814"/>
            <p14:sldId id="773"/>
            <p14:sldId id="762"/>
            <p14:sldId id="395"/>
            <p14:sldId id="820"/>
            <p14:sldId id="806"/>
            <p14:sldId id="763"/>
            <p14:sldId id="819"/>
            <p14:sldId id="779"/>
            <p14:sldId id="315"/>
            <p14:sldId id="3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dro Henriquez Guajardo" initials="PHG" lastIdx="0" clrIdx="0">
    <p:extLst>
      <p:ext uri="{19B8F6BF-5375-455C-9EA6-DF929625EA0E}">
        <p15:presenceInfo xmlns:p15="http://schemas.microsoft.com/office/powerpoint/2012/main" userId="Pedro Henriquez Guajar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545"/>
    <a:srgbClr val="789445"/>
    <a:srgbClr val="1E4E79"/>
    <a:srgbClr val="86C0E1"/>
    <a:srgbClr val="0072AD"/>
    <a:srgbClr val="45A6AE"/>
    <a:srgbClr val="1E3454"/>
    <a:srgbClr val="7CB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5BBA4A-B072-BB49-B2D8-0EFB5A73DA30}" v="449" dt="2020-11-05T21:54:13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5463" autoAdjust="0"/>
    <p:restoredTop sz="90323"/>
  </p:normalViewPr>
  <p:slideViewPr>
    <p:cSldViewPr snapToGrid="0" snapToObjects="1">
      <p:cViewPr varScale="1">
        <p:scale>
          <a:sx n="60" d="100"/>
          <a:sy n="60" d="100"/>
        </p:scale>
        <p:origin x="13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28" d="100"/>
          <a:sy n="128" d="100"/>
        </p:scale>
        <p:origin x="337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microsoft.com/office/2015/10/relationships/revisionInfo" Target="revisionInfo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 pedro" userId="bccd7f5a5dea0d51" providerId="LiveId" clId="{3A5BBA4A-B072-BB49-B2D8-0EFB5A73DA30}"/>
    <pc:docChg chg="undo custSel addSld delSld modSld sldOrd modSection">
      <pc:chgData name="francesc pedro" userId="bccd7f5a5dea0d51" providerId="LiveId" clId="{3A5BBA4A-B072-BB49-B2D8-0EFB5A73DA30}" dt="2020-11-05T21:54:52.225" v="586" actId="1076"/>
      <pc:docMkLst>
        <pc:docMk/>
      </pc:docMkLst>
      <pc:sldChg chg="modSp mod">
        <pc:chgData name="francesc pedro" userId="bccd7f5a5dea0d51" providerId="LiveId" clId="{3A5BBA4A-B072-BB49-B2D8-0EFB5A73DA30}" dt="2020-10-30T12:47:30.823" v="198" actId="20577"/>
        <pc:sldMkLst>
          <pc:docMk/>
          <pc:sldMk cId="1346236372" sldId="362"/>
        </pc:sldMkLst>
        <pc:spChg chg="mod">
          <ac:chgData name="francesc pedro" userId="bccd7f5a5dea0d51" providerId="LiveId" clId="{3A5BBA4A-B072-BB49-B2D8-0EFB5A73DA30}" dt="2020-10-30T12:47:30.823" v="198" actId="20577"/>
          <ac:spMkLst>
            <pc:docMk/>
            <pc:sldMk cId="1346236372" sldId="362"/>
            <ac:spMk id="4" creationId="{3E87D1CB-4CAB-AE4B-BB73-32163CDDD4A3}"/>
          </ac:spMkLst>
        </pc:spChg>
      </pc:sldChg>
      <pc:sldChg chg="add ord">
        <pc:chgData name="francesc pedro" userId="bccd7f5a5dea0d51" providerId="LiveId" clId="{3A5BBA4A-B072-BB49-B2D8-0EFB5A73DA30}" dt="2020-10-30T12:44:01.534" v="3" actId="20578"/>
        <pc:sldMkLst>
          <pc:docMk/>
          <pc:sldMk cId="1457117134" sldId="395"/>
        </pc:sldMkLst>
      </pc:sldChg>
      <pc:sldChg chg="add">
        <pc:chgData name="francesc pedro" userId="bccd7f5a5dea0d51" providerId="LiveId" clId="{3A5BBA4A-B072-BB49-B2D8-0EFB5A73DA30}" dt="2020-10-30T12:31:30.462" v="0"/>
        <pc:sldMkLst>
          <pc:docMk/>
          <pc:sldMk cId="4161433927" sldId="762"/>
        </pc:sldMkLst>
      </pc:sldChg>
      <pc:sldChg chg="addSp modSp add mod modAnim">
        <pc:chgData name="francesc pedro" userId="bccd7f5a5dea0d51" providerId="LiveId" clId="{3A5BBA4A-B072-BB49-B2D8-0EFB5A73DA30}" dt="2020-11-05T21:54:52.225" v="586" actId="1076"/>
        <pc:sldMkLst>
          <pc:docMk/>
          <pc:sldMk cId="4039145884" sldId="763"/>
        </pc:sldMkLst>
        <pc:picChg chg="add mod">
          <ac:chgData name="francesc pedro" userId="bccd7f5a5dea0d51" providerId="LiveId" clId="{3A5BBA4A-B072-BB49-B2D8-0EFB5A73DA30}" dt="2020-11-05T21:54:52.225" v="586" actId="1076"/>
          <ac:picMkLst>
            <pc:docMk/>
            <pc:sldMk cId="4039145884" sldId="763"/>
            <ac:picMk id="3" creationId="{791EBB31-75F6-6449-9CD5-9D3404CE7BDF}"/>
          </ac:picMkLst>
        </pc:picChg>
      </pc:sldChg>
      <pc:sldChg chg="modSp mod">
        <pc:chgData name="francesc pedro" userId="bccd7f5a5dea0d51" providerId="LiveId" clId="{3A5BBA4A-B072-BB49-B2D8-0EFB5A73DA30}" dt="2020-10-30T12:44:38.079" v="50" actId="20577"/>
        <pc:sldMkLst>
          <pc:docMk/>
          <pc:sldMk cId="4159764508" sldId="773"/>
        </pc:sldMkLst>
        <pc:spChg chg="mod">
          <ac:chgData name="francesc pedro" userId="bccd7f5a5dea0d51" providerId="LiveId" clId="{3A5BBA4A-B072-BB49-B2D8-0EFB5A73DA30}" dt="2020-10-30T12:44:38.079" v="50" actId="20577"/>
          <ac:spMkLst>
            <pc:docMk/>
            <pc:sldMk cId="4159764508" sldId="773"/>
            <ac:spMk id="5" creationId="{F5077FF0-F5DF-FB40-B7EA-657A69BCE76A}"/>
          </ac:spMkLst>
        </pc:spChg>
      </pc:sldChg>
      <pc:sldChg chg="add del">
        <pc:chgData name="francesc pedro" userId="bccd7f5a5dea0d51" providerId="LiveId" clId="{3A5BBA4A-B072-BB49-B2D8-0EFB5A73DA30}" dt="2020-10-30T12:31:49.946" v="1" actId="2696"/>
        <pc:sldMkLst>
          <pc:docMk/>
          <pc:sldMk cId="2343294741" sldId="798"/>
        </pc:sldMkLst>
      </pc:sldChg>
      <pc:sldChg chg="modSp add mod ord">
        <pc:chgData name="francesc pedro" userId="bccd7f5a5dea0d51" providerId="LiveId" clId="{3A5BBA4A-B072-BB49-B2D8-0EFB5A73DA30}" dt="2020-10-31T09:20:30.810" v="394" actId="20577"/>
        <pc:sldMkLst>
          <pc:docMk/>
          <pc:sldMk cId="3828108191" sldId="806"/>
        </pc:sldMkLst>
        <pc:spChg chg="mod">
          <ac:chgData name="francesc pedro" userId="bccd7f5a5dea0d51" providerId="LiveId" clId="{3A5BBA4A-B072-BB49-B2D8-0EFB5A73DA30}" dt="2020-10-31T09:20:30.810" v="394" actId="20577"/>
          <ac:spMkLst>
            <pc:docMk/>
            <pc:sldMk cId="3828108191" sldId="806"/>
            <ac:spMk id="5" creationId="{F5077FF0-F5DF-FB40-B7EA-657A69BCE76A}"/>
          </ac:spMkLst>
        </pc:spChg>
      </pc:sldChg>
      <pc:sldChg chg="addSp delSp modSp mod modAnim">
        <pc:chgData name="francesc pedro" userId="bccd7f5a5dea0d51" providerId="LiveId" clId="{3A5BBA4A-B072-BB49-B2D8-0EFB5A73DA30}" dt="2020-11-05T21:51:04.700" v="557"/>
        <pc:sldMkLst>
          <pc:docMk/>
          <pc:sldMk cId="3290906392" sldId="807"/>
        </pc:sldMkLst>
        <pc:spChg chg="add del mod">
          <ac:chgData name="francesc pedro" userId="bccd7f5a5dea0d51" providerId="LiveId" clId="{3A5BBA4A-B072-BB49-B2D8-0EFB5A73DA30}" dt="2020-11-05T21:47:07.339" v="539"/>
          <ac:spMkLst>
            <pc:docMk/>
            <pc:sldMk cId="3290906392" sldId="807"/>
            <ac:spMk id="2" creationId="{FBB07B8B-FE99-654E-B3DD-CB38F5E1046F}"/>
          </ac:spMkLst>
        </pc:spChg>
        <pc:spChg chg="add del mod">
          <ac:chgData name="francesc pedro" userId="bccd7f5a5dea0d51" providerId="LiveId" clId="{3A5BBA4A-B072-BB49-B2D8-0EFB5A73DA30}" dt="2020-11-05T21:47:38.071" v="541"/>
          <ac:spMkLst>
            <pc:docMk/>
            <pc:sldMk cId="3290906392" sldId="807"/>
            <ac:spMk id="3" creationId="{F95EEC51-4D63-F742-ABBC-3DA0C7FD1516}"/>
          </ac:spMkLst>
        </pc:spChg>
        <pc:spChg chg="add mod">
          <ac:chgData name="francesc pedro" userId="bccd7f5a5dea0d51" providerId="LiveId" clId="{3A5BBA4A-B072-BB49-B2D8-0EFB5A73DA30}" dt="2020-11-05T21:49:40.735" v="554" actId="164"/>
          <ac:spMkLst>
            <pc:docMk/>
            <pc:sldMk cId="3290906392" sldId="807"/>
            <ac:spMk id="9" creationId="{FAAB218C-FEB6-1D40-819C-68257C2B923A}"/>
          </ac:spMkLst>
        </pc:spChg>
        <pc:spChg chg="mod">
          <ac:chgData name="francesc pedro" userId="bccd7f5a5dea0d51" providerId="LiveId" clId="{3A5BBA4A-B072-BB49-B2D8-0EFB5A73DA30}" dt="2020-11-05T21:46:57.476" v="537"/>
          <ac:spMkLst>
            <pc:docMk/>
            <pc:sldMk cId="3290906392" sldId="807"/>
            <ac:spMk id="12" creationId="{D8C9CF32-E883-1548-8696-6096E3203729}"/>
          </ac:spMkLst>
        </pc:spChg>
        <pc:spChg chg="add del mod">
          <ac:chgData name="francesc pedro" userId="bccd7f5a5dea0d51" providerId="LiveId" clId="{3A5BBA4A-B072-BB49-B2D8-0EFB5A73DA30}" dt="2020-11-05T21:51:04.700" v="557"/>
          <ac:spMkLst>
            <pc:docMk/>
            <pc:sldMk cId="3290906392" sldId="807"/>
            <ac:spMk id="16" creationId="{32FEAB99-B164-1548-9292-3458ECF9E52D}"/>
          </ac:spMkLst>
        </pc:spChg>
        <pc:grpChg chg="add mod">
          <ac:chgData name="francesc pedro" userId="bccd7f5a5dea0d51" providerId="LiveId" clId="{3A5BBA4A-B072-BB49-B2D8-0EFB5A73DA30}" dt="2020-11-05T21:49:40.735" v="554" actId="164"/>
          <ac:grpSpMkLst>
            <pc:docMk/>
            <pc:sldMk cId="3290906392" sldId="807"/>
            <ac:grpSpMk id="15" creationId="{BC47F09F-F781-6D4C-B97A-3E8A22D1F860}"/>
          </ac:grpSpMkLst>
        </pc:grpChg>
        <pc:picChg chg="add mod">
          <ac:chgData name="francesc pedro" userId="bccd7f5a5dea0d51" providerId="LiveId" clId="{3A5BBA4A-B072-BB49-B2D8-0EFB5A73DA30}" dt="2020-11-05T21:49:40.735" v="554" actId="164"/>
          <ac:picMkLst>
            <pc:docMk/>
            <pc:sldMk cId="3290906392" sldId="807"/>
            <ac:picMk id="8" creationId="{ED037EBE-3CDB-744C-931E-8233B7340875}"/>
          </ac:picMkLst>
        </pc:picChg>
      </pc:sldChg>
      <pc:sldChg chg="addSp modSp mod modAnim">
        <pc:chgData name="francesc pedro" userId="bccd7f5a5dea0d51" providerId="LiveId" clId="{3A5BBA4A-B072-BB49-B2D8-0EFB5A73DA30}" dt="2020-11-05T21:51:41.290" v="564"/>
        <pc:sldMkLst>
          <pc:docMk/>
          <pc:sldMk cId="3286914164" sldId="813"/>
        </pc:sldMkLst>
        <pc:picChg chg="add mod">
          <ac:chgData name="francesc pedro" userId="bccd7f5a5dea0d51" providerId="LiveId" clId="{3A5BBA4A-B072-BB49-B2D8-0EFB5A73DA30}" dt="2020-11-05T21:51:31.538" v="563" actId="1076"/>
          <ac:picMkLst>
            <pc:docMk/>
            <pc:sldMk cId="3286914164" sldId="813"/>
            <ac:picMk id="3" creationId="{12822437-CDB4-5448-95BA-B2CDB5422823}"/>
          </ac:picMkLst>
        </pc:picChg>
      </pc:sldChg>
      <pc:sldChg chg="modSp">
        <pc:chgData name="francesc pedro" userId="bccd7f5a5dea0d51" providerId="LiveId" clId="{3A5BBA4A-B072-BB49-B2D8-0EFB5A73DA30}" dt="2020-10-31T09:07:30.860" v="204" actId="20577"/>
        <pc:sldMkLst>
          <pc:docMk/>
          <pc:sldMk cId="2334968773" sldId="814"/>
        </pc:sldMkLst>
        <pc:spChg chg="mod">
          <ac:chgData name="francesc pedro" userId="bccd7f5a5dea0d51" providerId="LiveId" clId="{3A5BBA4A-B072-BB49-B2D8-0EFB5A73DA30}" dt="2020-10-31T09:07:30.860" v="204" actId="20577"/>
          <ac:spMkLst>
            <pc:docMk/>
            <pc:sldMk cId="2334968773" sldId="814"/>
            <ac:spMk id="8" creationId="{E1039F82-E401-BE48-AD70-F366456B16FB}"/>
          </ac:spMkLst>
        </pc:spChg>
      </pc:sldChg>
      <pc:sldChg chg="modSp mod">
        <pc:chgData name="francesc pedro" userId="bccd7f5a5dea0d51" providerId="LiveId" clId="{3A5BBA4A-B072-BB49-B2D8-0EFB5A73DA30}" dt="2020-10-31T09:20:39.663" v="400" actId="20577"/>
        <pc:sldMkLst>
          <pc:docMk/>
          <pc:sldMk cId="3607253414" sldId="819"/>
        </pc:sldMkLst>
        <pc:spChg chg="mod">
          <ac:chgData name="francesc pedro" userId="bccd7f5a5dea0d51" providerId="LiveId" clId="{3A5BBA4A-B072-BB49-B2D8-0EFB5A73DA30}" dt="2020-10-31T09:20:39.663" v="400" actId="20577"/>
          <ac:spMkLst>
            <pc:docMk/>
            <pc:sldMk cId="3607253414" sldId="819"/>
            <ac:spMk id="5" creationId="{F5077FF0-F5DF-FB40-B7EA-657A69BCE76A}"/>
          </ac:spMkLst>
        </pc:spChg>
      </pc:sldChg>
      <pc:sldChg chg="addSp delSp modSp add mod delAnim modAnim">
        <pc:chgData name="francesc pedro" userId="bccd7f5a5dea0d51" providerId="LiveId" clId="{3A5BBA4A-B072-BB49-B2D8-0EFB5A73DA30}" dt="2020-10-31T09:39:47.435" v="533" actId="1076"/>
        <pc:sldMkLst>
          <pc:docMk/>
          <pc:sldMk cId="414172931" sldId="820"/>
        </pc:sldMkLst>
        <pc:spChg chg="mod">
          <ac:chgData name="francesc pedro" userId="bccd7f5a5dea0d51" providerId="LiveId" clId="{3A5BBA4A-B072-BB49-B2D8-0EFB5A73DA30}" dt="2020-10-31T09:08:43.547" v="244" actId="20577"/>
          <ac:spMkLst>
            <pc:docMk/>
            <pc:sldMk cId="414172931" sldId="820"/>
            <ac:spMk id="5" creationId="{F5077FF0-F5DF-FB40-B7EA-657A69BCE76A}"/>
          </ac:spMkLst>
        </pc:spChg>
        <pc:spChg chg="add del mod">
          <ac:chgData name="francesc pedro" userId="bccd7f5a5dea0d51" providerId="LiveId" clId="{3A5BBA4A-B072-BB49-B2D8-0EFB5A73DA30}" dt="2020-10-31T09:37:32.413" v="510" actId="1076"/>
          <ac:spMkLst>
            <pc:docMk/>
            <pc:sldMk cId="414172931" sldId="820"/>
            <ac:spMk id="12" creationId="{D8C9CF32-E883-1548-8696-6096E3203729}"/>
          </ac:spMkLst>
        </pc:spChg>
        <pc:spChg chg="mod">
          <ac:chgData name="francesc pedro" userId="bccd7f5a5dea0d51" providerId="LiveId" clId="{3A5BBA4A-B072-BB49-B2D8-0EFB5A73DA30}" dt="2020-10-31T09:29:23.321" v="481" actId="20577"/>
          <ac:spMkLst>
            <pc:docMk/>
            <pc:sldMk cId="414172931" sldId="820"/>
            <ac:spMk id="14" creationId="{F896446A-494B-4447-A8D3-A05C2B0BF774}"/>
          </ac:spMkLst>
        </pc:spChg>
        <pc:spChg chg="add del mod">
          <ac:chgData name="francesc pedro" userId="bccd7f5a5dea0d51" providerId="LiveId" clId="{3A5BBA4A-B072-BB49-B2D8-0EFB5A73DA30}" dt="2020-10-31T09:37:31.334" v="506"/>
          <ac:spMkLst>
            <pc:docMk/>
            <pc:sldMk cId="414172931" sldId="820"/>
            <ac:spMk id="15" creationId="{199AD7B5-D1AB-BD46-ACD8-A57A0529053F}"/>
          </ac:spMkLst>
        </pc:spChg>
        <pc:grpChg chg="add mod">
          <ac:chgData name="francesc pedro" userId="bccd7f5a5dea0d51" providerId="LiveId" clId="{3A5BBA4A-B072-BB49-B2D8-0EFB5A73DA30}" dt="2020-10-31T09:36:53.484" v="492" actId="164"/>
          <ac:grpSpMkLst>
            <pc:docMk/>
            <pc:sldMk cId="414172931" sldId="820"/>
            <ac:grpSpMk id="2" creationId="{639D9AAD-3F74-2643-AAFC-D2B2445A1636}"/>
          </ac:grpSpMkLst>
        </pc:grpChg>
        <pc:picChg chg="del">
          <ac:chgData name="francesc pedro" userId="bccd7f5a5dea0d51" providerId="LiveId" clId="{3A5BBA4A-B072-BB49-B2D8-0EFB5A73DA30}" dt="2020-10-31T09:20:04.119" v="384" actId="478"/>
          <ac:picMkLst>
            <pc:docMk/>
            <pc:sldMk cId="414172931" sldId="820"/>
            <ac:picMk id="2" creationId="{11EF3491-EF0A-4DFD-8FDE-90E967F4DA34}"/>
          </ac:picMkLst>
        </pc:picChg>
        <pc:picChg chg="add del mod">
          <ac:chgData name="francesc pedro" userId="bccd7f5a5dea0d51" providerId="LiveId" clId="{3A5BBA4A-B072-BB49-B2D8-0EFB5A73DA30}" dt="2020-10-31T09:37:34.110" v="514"/>
          <ac:picMkLst>
            <pc:docMk/>
            <pc:sldMk cId="414172931" sldId="820"/>
            <ac:picMk id="10" creationId="{D48C3BF7-ADA0-CE42-BBEC-5C8EE128DD3C}"/>
          </ac:picMkLst>
        </pc:picChg>
        <pc:picChg chg="add del mod">
          <ac:chgData name="francesc pedro" userId="bccd7f5a5dea0d51" providerId="LiveId" clId="{3A5BBA4A-B072-BB49-B2D8-0EFB5A73DA30}" dt="2020-10-31T09:37:31.334" v="506"/>
          <ac:picMkLst>
            <pc:docMk/>
            <pc:sldMk cId="414172931" sldId="820"/>
            <ac:picMk id="16" creationId="{FF6F558A-1524-FF4F-B9AE-CACE3F9B6F38}"/>
          </ac:picMkLst>
        </pc:picChg>
        <pc:picChg chg="add mod">
          <ac:chgData name="francesc pedro" userId="bccd7f5a5dea0d51" providerId="LiveId" clId="{3A5BBA4A-B072-BB49-B2D8-0EFB5A73DA30}" dt="2020-10-31T09:39:47.435" v="533" actId="1076"/>
          <ac:picMkLst>
            <pc:docMk/>
            <pc:sldMk cId="414172931" sldId="820"/>
            <ac:picMk id="17" creationId="{ECFC8723-BB21-DE49-B011-D6F12C04A2FB}"/>
          </ac:picMkLst>
        </pc:picChg>
        <pc:picChg chg="add mod">
          <ac:chgData name="francesc pedro" userId="bccd7f5a5dea0d51" providerId="LiveId" clId="{3A5BBA4A-B072-BB49-B2D8-0EFB5A73DA30}" dt="2020-10-31T09:39:43.838" v="532" actId="1076"/>
          <ac:picMkLst>
            <pc:docMk/>
            <pc:sldMk cId="414172931" sldId="820"/>
            <ac:picMk id="18" creationId="{1DA4DF52-C73C-5D44-8CAE-0B7E197CC80E}"/>
          </ac:picMkLst>
        </pc:picChg>
        <pc:picChg chg="add del mod">
          <ac:chgData name="francesc pedro" userId="bccd7f5a5dea0d51" providerId="LiveId" clId="{3A5BBA4A-B072-BB49-B2D8-0EFB5A73DA30}" dt="2020-10-31T09:37:40.464" v="515" actId="21"/>
          <ac:picMkLst>
            <pc:docMk/>
            <pc:sldMk cId="414172931" sldId="820"/>
            <ac:picMk id="1026" creationId="{14410613-25E1-2E44-BCC7-6ACB7C61CB8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bccd7f5a5dea0d51/Projects%20Higher%20Ed/COVID-19/COVID-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bccd7f5a5dea0d51/Projects%20Higher%20Ed/COVID-19/UNITWIN%20Survey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'[COVID-19.xlsx]Acceso internet'!$B$51</c:f>
              <c:strCache>
                <c:ptCount val="1"/>
                <c:pt idx="0">
                  <c:v>Hogares conectados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'[COVID-19.xlsx]Acceso internet'!$A$52:$A$71</c:f>
              <c:strCache>
                <c:ptCount val="20"/>
                <c:pt idx="0">
                  <c:v>Bolivia</c:v>
                </c:pt>
                <c:pt idx="1">
                  <c:v>El Salvador</c:v>
                </c:pt>
                <c:pt idx="2">
                  <c:v>Cuba</c:v>
                </c:pt>
                <c:pt idx="3">
                  <c:v>Nicaragua</c:v>
                </c:pt>
                <c:pt idx="4">
                  <c:v>Guatemala</c:v>
                </c:pt>
                <c:pt idx="5">
                  <c:v>Paraguay</c:v>
                </c:pt>
                <c:pt idx="6">
                  <c:v>Honduras</c:v>
                </c:pt>
                <c:pt idx="7">
                  <c:v>Peru</c:v>
                </c:pt>
                <c:pt idx="8">
                  <c:v>Dominican Rep.</c:v>
                </c:pt>
                <c:pt idx="9">
                  <c:v>Venezuela</c:v>
                </c:pt>
                <c:pt idx="10">
                  <c:v>Ecuador</c:v>
                </c:pt>
                <c:pt idx="11">
                  <c:v>Colombia</c:v>
                </c:pt>
                <c:pt idx="12">
                  <c:v>Mexico</c:v>
                </c:pt>
                <c:pt idx="13">
                  <c:v>Jamaica</c:v>
                </c:pt>
                <c:pt idx="14">
                  <c:v>Panama</c:v>
                </c:pt>
                <c:pt idx="15">
                  <c:v>Uruguay</c:v>
                </c:pt>
                <c:pt idx="16">
                  <c:v>Brazil</c:v>
                </c:pt>
                <c:pt idx="17">
                  <c:v>Costa Rica</c:v>
                </c:pt>
                <c:pt idx="18">
                  <c:v>Argentina</c:v>
                </c:pt>
                <c:pt idx="19">
                  <c:v>Chile</c:v>
                </c:pt>
              </c:strCache>
            </c:strRef>
          </c:cat>
          <c:val>
            <c:numRef>
              <c:f>'[COVID-19.xlsx]Acceso internet'!$B$52:$B$71</c:f>
              <c:numCache>
                <c:formatCode>0.00</c:formatCode>
                <c:ptCount val="20"/>
                <c:pt idx="0">
                  <c:v>16.21</c:v>
                </c:pt>
                <c:pt idx="1">
                  <c:v>17.059999999999999</c:v>
                </c:pt>
                <c:pt idx="2">
                  <c:v>17.68</c:v>
                </c:pt>
                <c:pt idx="3">
                  <c:v>18.649999999999999</c:v>
                </c:pt>
                <c:pt idx="4">
                  <c:v>23.6</c:v>
                </c:pt>
                <c:pt idx="5">
                  <c:v>24.41</c:v>
                </c:pt>
                <c:pt idx="6">
                  <c:v>26.479999999999993</c:v>
                </c:pt>
                <c:pt idx="7">
                  <c:v>29.79</c:v>
                </c:pt>
                <c:pt idx="8">
                  <c:v>31.62</c:v>
                </c:pt>
                <c:pt idx="9">
                  <c:v>33.51</c:v>
                </c:pt>
                <c:pt idx="10">
                  <c:v>37.200000000000003</c:v>
                </c:pt>
                <c:pt idx="11">
                  <c:v>52.660000000000011</c:v>
                </c:pt>
                <c:pt idx="12">
                  <c:v>52.86</c:v>
                </c:pt>
                <c:pt idx="13">
                  <c:v>52.89</c:v>
                </c:pt>
                <c:pt idx="14">
                  <c:v>60.71</c:v>
                </c:pt>
                <c:pt idx="15">
                  <c:v>66.19</c:v>
                </c:pt>
                <c:pt idx="16">
                  <c:v>66.66</c:v>
                </c:pt>
                <c:pt idx="17">
                  <c:v>73.08</c:v>
                </c:pt>
                <c:pt idx="18">
                  <c:v>75.940000000000026</c:v>
                </c:pt>
                <c:pt idx="19">
                  <c:v>87.54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BA-E14E-935F-88BDCAA092C6}"/>
            </c:ext>
          </c:extLst>
        </c:ser>
        <c:ser>
          <c:idx val="1"/>
          <c:order val="1"/>
          <c:tx>
            <c:strRef>
              <c:f>'[COVID-19.xlsx]Acceso internet'!$C$51</c:f>
              <c:strCache>
                <c:ptCount val="1"/>
                <c:pt idx="0">
                  <c:v>Líneas móviles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'[COVID-19.xlsx]Acceso internet'!$A$52:$A$71</c:f>
              <c:strCache>
                <c:ptCount val="20"/>
                <c:pt idx="0">
                  <c:v>Bolivia</c:v>
                </c:pt>
                <c:pt idx="1">
                  <c:v>El Salvador</c:v>
                </c:pt>
                <c:pt idx="2">
                  <c:v>Cuba</c:v>
                </c:pt>
                <c:pt idx="3">
                  <c:v>Nicaragua</c:v>
                </c:pt>
                <c:pt idx="4">
                  <c:v>Guatemala</c:v>
                </c:pt>
                <c:pt idx="5">
                  <c:v>Paraguay</c:v>
                </c:pt>
                <c:pt idx="6">
                  <c:v>Honduras</c:v>
                </c:pt>
                <c:pt idx="7">
                  <c:v>Peru</c:v>
                </c:pt>
                <c:pt idx="8">
                  <c:v>Dominican Rep.</c:v>
                </c:pt>
                <c:pt idx="9">
                  <c:v>Venezuela</c:v>
                </c:pt>
                <c:pt idx="10">
                  <c:v>Ecuador</c:v>
                </c:pt>
                <c:pt idx="11">
                  <c:v>Colombia</c:v>
                </c:pt>
                <c:pt idx="12">
                  <c:v>Mexico</c:v>
                </c:pt>
                <c:pt idx="13">
                  <c:v>Jamaica</c:v>
                </c:pt>
                <c:pt idx="14">
                  <c:v>Panama</c:v>
                </c:pt>
                <c:pt idx="15">
                  <c:v>Uruguay</c:v>
                </c:pt>
                <c:pt idx="16">
                  <c:v>Brazil</c:v>
                </c:pt>
                <c:pt idx="17">
                  <c:v>Costa Rica</c:v>
                </c:pt>
                <c:pt idx="18">
                  <c:v>Argentina</c:v>
                </c:pt>
                <c:pt idx="19">
                  <c:v>Chile</c:v>
                </c:pt>
              </c:strCache>
            </c:strRef>
          </c:cat>
          <c:val>
            <c:numRef>
              <c:f>'[COVID-19.xlsx]Acceso internet'!$C$52:$C$71</c:f>
              <c:numCache>
                <c:formatCode>General</c:formatCode>
                <c:ptCount val="20"/>
                <c:pt idx="0">
                  <c:v>100.82</c:v>
                </c:pt>
                <c:pt idx="1">
                  <c:v>146.91999999999999</c:v>
                </c:pt>
                <c:pt idx="2">
                  <c:v>47.39</c:v>
                </c:pt>
                <c:pt idx="3">
                  <c:v>115.1</c:v>
                </c:pt>
                <c:pt idx="4">
                  <c:v>118.66999999999999</c:v>
                </c:pt>
                <c:pt idx="5">
                  <c:v>106.95</c:v>
                </c:pt>
                <c:pt idx="6">
                  <c:v>79.149999999999991</c:v>
                </c:pt>
                <c:pt idx="7">
                  <c:v>123.76</c:v>
                </c:pt>
                <c:pt idx="8">
                  <c:v>84.1</c:v>
                </c:pt>
                <c:pt idx="9">
                  <c:v>71.77</c:v>
                </c:pt>
                <c:pt idx="10">
                  <c:v>92.32</c:v>
                </c:pt>
                <c:pt idx="11">
                  <c:v>129.91</c:v>
                </c:pt>
                <c:pt idx="12">
                  <c:v>95.23</c:v>
                </c:pt>
                <c:pt idx="13">
                  <c:v>101.03</c:v>
                </c:pt>
                <c:pt idx="14">
                  <c:v>137</c:v>
                </c:pt>
                <c:pt idx="15">
                  <c:v>149.9</c:v>
                </c:pt>
                <c:pt idx="16">
                  <c:v>98.84</c:v>
                </c:pt>
                <c:pt idx="17">
                  <c:v>169.93</c:v>
                </c:pt>
                <c:pt idx="18">
                  <c:v>132.09</c:v>
                </c:pt>
                <c:pt idx="19">
                  <c:v>134.44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BA-E14E-935F-88BDCAA09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31200"/>
        <c:axId val="109332736"/>
      </c:barChart>
      <c:catAx>
        <c:axId val="10933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09332736"/>
        <c:crosses val="autoZero"/>
        <c:auto val="1"/>
        <c:lblAlgn val="ctr"/>
        <c:lblOffset val="100"/>
        <c:noMultiLvlLbl val="0"/>
      </c:catAx>
      <c:valAx>
        <c:axId val="10933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0933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C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 b="0" i="0">
          <a:latin typeface="Calibri Light" panose="020F0302020204030204" pitchFamily="34" charset="0"/>
          <a:cs typeface="Calibri Light" panose="020F0302020204030204" pitchFamily="34" charset="0"/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'[UNITWIN Survey.xlsx]Hoja1'!$F$1</c:f>
              <c:strCache>
                <c:ptCount val="1"/>
                <c:pt idx="0">
                  <c:v>Resto del mundo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'[UNITWIN Survey.xlsx]Hoja1'!$F$41:$F$47</c:f>
              <c:strCache>
                <c:ptCount val="7"/>
                <c:pt idx="0">
                  <c:v>Equipamiento ICT</c:v>
                </c:pt>
                <c:pt idx="1">
                  <c:v>Conexión a internet</c:v>
                </c:pt>
                <c:pt idx="2">
                  <c:v>Aislamiento social</c:v>
                </c:pt>
                <c:pt idx="3">
                  <c:v>Comunicación con pares y profesores</c:v>
                </c:pt>
                <c:pt idx="4">
                  <c:v>Mantener un horario regular</c:v>
                </c:pt>
                <c:pt idx="5">
                  <c:v>Ansiedad general con respecto al COVID-19</c:v>
                </c:pt>
                <c:pt idx="6">
                  <c:v>Preocupaciones económicas</c:v>
                </c:pt>
              </c:strCache>
            </c:strRef>
          </c:cat>
          <c:val>
            <c:numRef>
              <c:f>'[UNITWIN Survey.xlsx]Hoja1'!$D$41:$D$47</c:f>
              <c:numCache>
                <c:formatCode>General</c:formatCode>
                <c:ptCount val="7"/>
                <c:pt idx="0">
                  <c:v>51</c:v>
                </c:pt>
                <c:pt idx="1">
                  <c:v>59.5</c:v>
                </c:pt>
                <c:pt idx="2">
                  <c:v>62</c:v>
                </c:pt>
                <c:pt idx="3">
                  <c:v>36</c:v>
                </c:pt>
                <c:pt idx="4">
                  <c:v>44.5</c:v>
                </c:pt>
                <c:pt idx="5">
                  <c:v>58.5</c:v>
                </c:pt>
                <c:pt idx="6">
                  <c:v>59.5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2-4544-99AE-AD1DD2D00690}"/>
            </c:ext>
          </c:extLst>
        </c:ser>
        <c:ser>
          <c:idx val="1"/>
          <c:order val="1"/>
          <c:tx>
            <c:strRef>
              <c:f>'[UNITWIN Survey.xlsx]Hoja1'!$G$1</c:f>
              <c:strCache>
                <c:ptCount val="1"/>
                <c:pt idx="0">
                  <c:v>Iberoamérica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'[UNITWIN Survey.xlsx]Hoja1'!$F$41:$F$47</c:f>
              <c:strCache>
                <c:ptCount val="7"/>
                <c:pt idx="0">
                  <c:v>Equipamiento ICT</c:v>
                </c:pt>
                <c:pt idx="1">
                  <c:v>Conexión a internet</c:v>
                </c:pt>
                <c:pt idx="2">
                  <c:v>Aislamiento social</c:v>
                </c:pt>
                <c:pt idx="3">
                  <c:v>Comunicación con pares y profesores</c:v>
                </c:pt>
                <c:pt idx="4">
                  <c:v>Mantener un horario regular</c:v>
                </c:pt>
                <c:pt idx="5">
                  <c:v>Ansiedad general con respecto al COVID-19</c:v>
                </c:pt>
                <c:pt idx="6">
                  <c:v>Preocupaciones económicas</c:v>
                </c:pt>
              </c:strCache>
            </c:strRef>
          </c:cat>
          <c:val>
            <c:numRef>
              <c:f>'[UNITWIN Survey.xlsx]Hoja1'!$E$41:$E$47</c:f>
              <c:numCache>
                <c:formatCode>General</c:formatCode>
                <c:ptCount val="7"/>
                <c:pt idx="0">
                  <c:v>52</c:v>
                </c:pt>
                <c:pt idx="1">
                  <c:v>68</c:v>
                </c:pt>
                <c:pt idx="2">
                  <c:v>46</c:v>
                </c:pt>
                <c:pt idx="3">
                  <c:v>42</c:v>
                </c:pt>
                <c:pt idx="4">
                  <c:v>68</c:v>
                </c:pt>
                <c:pt idx="5">
                  <c:v>50</c:v>
                </c:pt>
                <c:pt idx="6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52-4544-99AE-AD1DD2D00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040192"/>
        <c:axId val="108041728"/>
      </c:barChart>
      <c:catAx>
        <c:axId val="10804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08041728"/>
        <c:crosses val="autoZero"/>
        <c:auto val="1"/>
        <c:lblAlgn val="ctr"/>
        <c:lblOffset val="100"/>
        <c:noMultiLvlLbl val="0"/>
      </c:catAx>
      <c:valAx>
        <c:axId val="10804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0804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C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="0" i="0">
          <a:latin typeface="Calibri Light" panose="020F0302020204030204" pitchFamily="34" charset="0"/>
          <a:cs typeface="Calibri Light" panose="020F0302020204030204" pitchFamily="34" charset="0"/>
        </a:defRPr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EA-614F-A79A-334DDF88C487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EA-614F-A79A-334DDF88C487}"/>
              </c:ext>
            </c:extLst>
          </c:dPt>
          <c:cat>
            <c:strRef>
              <c:f>Hoja1!$A$2:$A$8</c:f>
              <c:strCache>
                <c:ptCount val="7"/>
                <c:pt idx="0">
                  <c:v>Argentina, Colombia, México</c:v>
                </c:pt>
                <c:pt idx="1">
                  <c:v>Estados Unidos</c:v>
                </c:pt>
                <c:pt idx="2">
                  <c:v>Brasil</c:v>
                </c:pt>
                <c:pt idx="3">
                  <c:v>China</c:v>
                </c:pt>
                <c:pt idx="4">
                  <c:v>Europa (excl. UK)</c:v>
                </c:pt>
                <c:pt idx="5">
                  <c:v>Reino Unido</c:v>
                </c:pt>
                <c:pt idx="6">
                  <c:v>India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84</c:v>
                </c:pt>
                <c:pt idx="1">
                  <c:v>81</c:v>
                </c:pt>
                <c:pt idx="2">
                  <c:v>79</c:v>
                </c:pt>
                <c:pt idx="3">
                  <c:v>79</c:v>
                </c:pt>
                <c:pt idx="4">
                  <c:v>71</c:v>
                </c:pt>
                <c:pt idx="5">
                  <c:v>68</c:v>
                </c:pt>
                <c:pt idx="6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4B-2643-9609-69F0170E5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6926976"/>
        <c:axId val="1094798864"/>
      </c:barChart>
      <c:catAx>
        <c:axId val="109692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94798864"/>
        <c:crosses val="autoZero"/>
        <c:auto val="1"/>
        <c:lblAlgn val="ctr"/>
        <c:lblOffset val="100"/>
        <c:noMultiLvlLbl val="0"/>
      </c:catAx>
      <c:valAx>
        <c:axId val="109479886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9692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C6ED41-A698-B64E-BCB2-B48CD08155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1D144F-4813-6D4A-B064-BE97CAEEAD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49746-C38E-6A41-BC14-169971C55698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10807-A32B-3941-9B30-A079B66F1D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1D269-A2AE-244D-8BB6-4C6C16B56B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7BDB8-F3E1-7D49-97E4-AEE4DAFE09C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65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103C1-2151-4648-AE8F-EAEC792A9DAE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6F394-73FF-E545-ADCC-687F32F10A6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042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6F394-73FF-E545-ADCC-687F32F10A6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242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6F394-73FF-E545-ADCC-687F32F10A6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512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6F394-73FF-E545-ADCC-687F32F10A6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97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6F394-73FF-E545-ADCC-687F32F10A6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381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6F394-73FF-E545-ADCC-687F32F10A6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190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A6F394-73FF-E545-ADCC-687F32F10A6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7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6F394-73FF-E545-ADCC-687F32F10A6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98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6F394-73FF-E545-ADCC-687F32F10A6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070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6F394-73FF-E545-ADCC-687F32F10A6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589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6F394-73FF-E545-ADCC-687F32F10A6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017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6F394-73FF-E545-ADCC-687F32F10A6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42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6F394-73FF-E545-ADCC-687F32F10A6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180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6F394-73FF-E545-ADCC-687F32F10A6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912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6F394-73FF-E545-ADCC-687F32F10A6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486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6F394-73FF-E545-ADCC-687F32F10A6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24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4CEAA-BAD7-4A4E-A7D1-4716C4060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0FCC9D-3CEE-4A43-B948-7D824B489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D41BA0-EF08-4B4C-9E11-FEFB4E1FD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901F-5475-3B4E-A3EF-353E07BE7FED}" type="datetimeFigureOut">
              <a:rPr lang="es-ES" smtClean="0"/>
              <a:t>06/12/2021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AD2D98-530F-B543-AF3C-BD3AD201A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5F8AE6-3A79-9440-8DE2-5D38085F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854-FFDF-804A-9353-2C4C0A372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78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EA05C-CA28-1643-8454-DA4D6C6CB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BEB3ED-9CE9-7949-B370-06401CF5D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E4BF97-8959-E34D-BA52-EC3B376B9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901F-5475-3B4E-A3EF-353E07BE7FED}" type="datetimeFigureOut">
              <a:rPr lang="es-ES" smtClean="0"/>
              <a:t>06/12/2021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D2C161-1290-5745-A3BE-D97E63D5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74F243-702A-8740-9A07-58A9D2311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854-FFDF-804A-9353-2C4C0A372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59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A07B34-82CC-6848-AE59-EC0F0CD7A1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0689DB-8339-7F44-8CF4-0D5E583F0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07DD88-B716-FA4C-96F5-ECBEAA30F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901F-5475-3B4E-A3EF-353E07BE7FED}" type="datetimeFigureOut">
              <a:rPr lang="es-ES" smtClean="0"/>
              <a:t>06/12/2021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3BBB48-A446-E54B-AC5D-F04B5887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311E81-00E9-3A4E-AECE-0FA3EADC4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854-FFDF-804A-9353-2C4C0A372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828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o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A0A9-09D6-684A-A1B7-1FFA524D5F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0660" y="3171039"/>
            <a:ext cx="9144000" cy="1018432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TÍTULO PARTE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ECCFBC-E190-9B45-9860-A2EB42EC87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0660" y="4281547"/>
            <a:ext cx="9144000" cy="5924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TÍTULO PARTE 2</a:t>
            </a:r>
          </a:p>
        </p:txBody>
      </p:sp>
    </p:spTree>
    <p:extLst>
      <p:ext uri="{BB962C8B-B14F-4D97-AF65-F5344CB8AC3E}">
        <p14:creationId xmlns:p14="http://schemas.microsoft.com/office/powerpoint/2010/main" val="1973742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pe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A0A9-09D6-684A-A1B7-1FFA524D5F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4660" y="2853539"/>
            <a:ext cx="9144000" cy="1018432"/>
          </a:xfrm>
          <a:prstGeom prst="rect">
            <a:avLst/>
          </a:prstGeom>
        </p:spPr>
        <p:txBody>
          <a:bodyPr anchor="ctr"/>
          <a:lstStyle>
            <a:lvl1pPr algn="ctr">
              <a:defRPr sz="8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Gracias</a:t>
            </a: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ACFC2051-A042-F748-9EB8-437CA4F24D9C}"/>
              </a:ext>
            </a:extLst>
          </p:cNvPr>
          <p:cNvSpPr/>
          <p:nvPr userDrawn="1"/>
        </p:nvSpPr>
        <p:spPr>
          <a:xfrm>
            <a:off x="2073705" y="5502053"/>
            <a:ext cx="2157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s-ES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unesco.iesalc</a:t>
            </a:r>
            <a:endParaRPr lang="es-E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3 Rectángulo">
            <a:extLst>
              <a:ext uri="{FF2B5EF4-FFF2-40B4-BE49-F238E27FC236}">
                <a16:creationId xmlns:a16="http://schemas.microsoft.com/office/drawing/2014/main" id="{BE62220E-5C16-6945-8AD5-D02B77E2A61C}"/>
              </a:ext>
            </a:extLst>
          </p:cNvPr>
          <p:cNvSpPr/>
          <p:nvPr userDrawn="1"/>
        </p:nvSpPr>
        <p:spPr>
          <a:xfrm>
            <a:off x="4884834" y="5532831"/>
            <a:ext cx="2019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s-E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unesco_iesalc</a:t>
            </a:r>
            <a:endParaRPr lang="es-E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id="{313CD118-C204-FE4E-8E6C-7EE19EC049CE}"/>
              </a:ext>
            </a:extLst>
          </p:cNvPr>
          <p:cNvSpPr/>
          <p:nvPr userDrawn="1"/>
        </p:nvSpPr>
        <p:spPr>
          <a:xfrm>
            <a:off x="7922727" y="5502053"/>
            <a:ext cx="22419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s-ES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unesco_iesalc</a:t>
            </a:r>
            <a:endParaRPr lang="es-E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7915A3-06C2-BF47-957F-6ED039EC0E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9050" y="4716705"/>
            <a:ext cx="691442" cy="6914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077024-6933-CB44-B566-950CB47FF9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06609" y="4716705"/>
            <a:ext cx="691442" cy="6914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19E6F4-16CE-254B-A917-C6C77A6869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97972" y="4716705"/>
            <a:ext cx="691442" cy="69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01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utor y Car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A0A9-09D6-684A-A1B7-1FFA524D5F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0660" y="3171039"/>
            <a:ext cx="9144000" cy="1018432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rgbClr val="1E3454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REALIZADO POR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ECCFBC-E190-9B45-9860-A2EB42EC87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0660" y="4281547"/>
            <a:ext cx="9144000" cy="5924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rgbClr val="1E3454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CARGO</a:t>
            </a:r>
          </a:p>
        </p:txBody>
      </p:sp>
    </p:spTree>
    <p:extLst>
      <p:ext uri="{BB962C8B-B14F-4D97-AF65-F5344CB8AC3E}">
        <p14:creationId xmlns:p14="http://schemas.microsoft.com/office/powerpoint/2010/main" val="1487512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22F4-6AC4-EA46-997D-AFAB346748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7248" y="3428977"/>
            <a:ext cx="6985174" cy="760396"/>
          </a:xfrm>
        </p:spPr>
        <p:txBody>
          <a:bodyPr anchor="b"/>
          <a:lstStyle>
            <a:lvl1pPr algn="r">
              <a:defRPr sz="6000" b="1" i="0">
                <a:solidFill>
                  <a:srgbClr val="004F9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s-ES_tradnl" noProof="0" dirty="0"/>
              <a:t>Subtítulo o Tema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564A6-961E-BF43-8443-11CE461818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34668" y="3939250"/>
            <a:ext cx="4147753" cy="750770"/>
          </a:xfrm>
        </p:spPr>
        <p:txBody>
          <a:bodyPr>
            <a:noAutofit/>
          </a:bodyPr>
          <a:lstStyle>
            <a:lvl1pPr marL="0" indent="0" algn="r">
              <a:buNone/>
              <a:defRPr sz="6000" b="0" i="0">
                <a:solidFill>
                  <a:srgbClr val="292D7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noProof="0" dirty="0"/>
              <a:t>Subtítulo 2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66D94C5-C2BE-5D44-83E6-C3CC542EDDB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934667" y="4668497"/>
            <a:ext cx="4147753" cy="750770"/>
          </a:xfrm>
        </p:spPr>
        <p:txBody>
          <a:bodyPr>
            <a:noAutofit/>
          </a:bodyPr>
          <a:lstStyle>
            <a:lvl1pPr marL="0" indent="0" algn="r">
              <a:buNone/>
              <a:defRPr sz="4400" b="1" i="0">
                <a:solidFill>
                  <a:srgbClr val="292D7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noProof="0" dirty="0"/>
              <a:t>Subtítulo 3</a:t>
            </a:r>
          </a:p>
        </p:txBody>
      </p:sp>
    </p:spTree>
    <p:extLst>
      <p:ext uri="{BB962C8B-B14F-4D97-AF65-F5344CB8AC3E}">
        <p14:creationId xmlns:p14="http://schemas.microsoft.com/office/powerpoint/2010/main" val="1465793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A249-A9E2-8E47-8385-6A0E8290D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990" y="5822216"/>
            <a:ext cx="4004310" cy="590931"/>
          </a:xfrm>
          <a:noFill/>
        </p:spPr>
        <p:txBody>
          <a:bodyPr wrap="square" rtlCol="0">
            <a:spAutoFit/>
          </a:bodyPr>
          <a:lstStyle>
            <a:lvl1pPr algn="r">
              <a:defRPr lang="en-US" sz="3600"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45062-7B2C-1A40-86AD-BACA31CDB5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0989" y="6436769"/>
            <a:ext cx="4004311" cy="424732"/>
          </a:xfrm>
        </p:spPr>
        <p:txBody>
          <a:bodyPr wrap="square">
            <a:spAutoFit/>
          </a:bodyPr>
          <a:lstStyle>
            <a:lvl1pPr marL="0" indent="0" algn="r">
              <a:buNone/>
              <a:defRPr lang="en-US" sz="2400" b="1" smtClean="0">
                <a:solidFill>
                  <a:srgbClr val="45A6AE"/>
                </a:solidFill>
              </a:defRPr>
            </a:lvl1pPr>
          </a:lstStyle>
          <a:p>
            <a:pPr marL="0"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77F8B6A-6904-F84B-86DB-9EBA6EAC09A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74240" y="1503680"/>
            <a:ext cx="8514684" cy="37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2835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äficos Cuad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8A1616A-1B3A-0C4F-83B3-6AD7CA6942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990" y="5822216"/>
            <a:ext cx="4004310" cy="590931"/>
          </a:xfrm>
          <a:noFill/>
        </p:spPr>
        <p:txBody>
          <a:bodyPr wrap="square" rtlCol="0">
            <a:spAutoFit/>
          </a:bodyPr>
          <a:lstStyle>
            <a:lvl1pPr algn="r">
              <a:defRPr lang="en-US" sz="3600"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81CDB8F-334D-724F-BC79-9C5AFD805C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0989" y="6436769"/>
            <a:ext cx="4004311" cy="424732"/>
          </a:xfrm>
        </p:spPr>
        <p:txBody>
          <a:bodyPr wrap="square">
            <a:spAutoFit/>
          </a:bodyPr>
          <a:lstStyle>
            <a:lvl1pPr marL="0" indent="0" algn="r">
              <a:buNone/>
              <a:defRPr lang="en-US" sz="2400" b="1" smtClean="0">
                <a:solidFill>
                  <a:srgbClr val="45A6AE"/>
                </a:solidFill>
              </a:defRPr>
            </a:lvl1pPr>
          </a:lstStyle>
          <a:p>
            <a:pPr marL="0"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152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dr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5206757-F635-8D42-A00D-736489E387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30" y="6100869"/>
            <a:ext cx="4359910" cy="646331"/>
          </a:xfrm>
          <a:noFill/>
        </p:spPr>
        <p:txBody>
          <a:bodyPr wrap="square" rtlCol="0">
            <a:spAutoFit/>
          </a:bodyPr>
          <a:lstStyle>
            <a:lvl1pPr algn="r">
              <a:defRPr lang="en-US" sz="4000"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536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dr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31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EEB8CC-7343-1640-977B-3D943060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6C4BC9-ED8A-1245-BAAA-88A2AC92D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7AB21D-35A5-7249-B8AE-F33E7590C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901F-5475-3B4E-A3EF-353E07BE7FED}" type="datetimeFigureOut">
              <a:rPr lang="es-ES" smtClean="0"/>
              <a:t>06/12/2021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71786A-76BC-FB41-BC21-189E59614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006AD9-23AF-7B4A-9AE1-6FEE7299C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854-FFDF-804A-9353-2C4C0A372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9840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 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89D6D4F-AF27-D846-AD86-22ED12D96B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1600" y="0"/>
            <a:ext cx="555625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E8BFA96-5902-F743-BC5A-B9D8DC0F3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8791" y="1209471"/>
            <a:ext cx="5868914" cy="535531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3200" dirty="0">
                <a:solidFill>
                  <a:srgbClr val="45A6AE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D23C151-C98D-0F4F-A8BA-49638C8ED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8791" y="2034141"/>
            <a:ext cx="4637290" cy="1623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en-US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en-US" dirty="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algn="just"/>
            <a:r>
              <a:rPr lang="en-US" dirty="0"/>
              <a:t>Edit Master text styles</a:t>
            </a:r>
          </a:p>
          <a:p>
            <a:pPr marL="457200" lvl="1"/>
            <a:r>
              <a:rPr lang="en-US" dirty="0"/>
              <a:t>Second level</a:t>
            </a:r>
          </a:p>
          <a:p>
            <a:pPr marL="914400" lvl="2"/>
            <a:r>
              <a:rPr lang="en-US" dirty="0"/>
              <a:t>Third level</a:t>
            </a:r>
          </a:p>
          <a:p>
            <a:pPr marL="1371600" lvl="3"/>
            <a:r>
              <a:rPr lang="en-US" dirty="0"/>
              <a:t>Fourth level</a:t>
            </a:r>
          </a:p>
          <a:p>
            <a:pPr marL="1828800"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8236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1786-8E48-CE46-A062-B2A93F4010EB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3FF3-390D-A24A-B682-6A9DC56017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97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1786-8E48-CE46-A062-B2A93F4010EB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3FF3-390D-A24A-B682-6A9DC56017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07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7"/>
            <a:ext cx="105156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1786-8E48-CE46-A062-B2A93F4010EB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3FF3-390D-A24A-B682-6A9DC56017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1786-8E48-CE46-A062-B2A93F4010EB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3FF3-390D-A24A-B682-6A9DC56017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86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1786-8E48-CE46-A062-B2A93F4010EB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3FF3-390D-A24A-B682-6A9DC56017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14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1786-8E48-CE46-A062-B2A93F4010EB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3FF3-390D-A24A-B682-6A9DC56017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21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1786-8E48-CE46-A062-B2A93F4010EB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3FF3-390D-A24A-B682-6A9DC56017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48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1786-8E48-CE46-A062-B2A93F4010EB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3FF3-390D-A24A-B682-6A9DC56017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29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1786-8E48-CE46-A062-B2A93F4010EB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3FF3-390D-A24A-B682-6A9DC56017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2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6F85B-F02A-5E4B-99C9-C90B8AC43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D967B1-F03D-A249-ACEC-A5DCD818A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9603EE-F64A-A14A-87B4-3E56E69E5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901F-5475-3B4E-A3EF-353E07BE7FED}" type="datetimeFigureOut">
              <a:rPr lang="es-ES" smtClean="0"/>
              <a:t>06/12/2021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FDD59E-DCB5-4947-8B3E-088D43C03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F20D7E-02D2-B74D-90C6-CE25169E4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854-FFDF-804A-9353-2C4C0A372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428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1786-8E48-CE46-A062-B2A93F4010EB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3FF3-390D-A24A-B682-6A9DC56017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37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1786-8E48-CE46-A062-B2A93F4010EB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3FF3-390D-A24A-B682-6A9DC56017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86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pe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A0A9-09D6-684A-A1B7-1FFA524D5F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4660" y="2853539"/>
            <a:ext cx="9144000" cy="1018432"/>
          </a:xfrm>
          <a:prstGeom prst="rect">
            <a:avLst/>
          </a:prstGeom>
        </p:spPr>
        <p:txBody>
          <a:bodyPr anchor="ctr"/>
          <a:lstStyle>
            <a:lvl1pPr algn="ctr">
              <a:defRPr sz="8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Gracias</a:t>
            </a: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ACFC2051-A042-F748-9EB8-437CA4F24D9C}"/>
              </a:ext>
            </a:extLst>
          </p:cNvPr>
          <p:cNvSpPr/>
          <p:nvPr userDrawn="1"/>
        </p:nvSpPr>
        <p:spPr>
          <a:xfrm>
            <a:off x="2073705" y="5502053"/>
            <a:ext cx="2157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s-ES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unesco.iesalc</a:t>
            </a:r>
            <a:endParaRPr lang="es-E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3 Rectángulo">
            <a:extLst>
              <a:ext uri="{FF2B5EF4-FFF2-40B4-BE49-F238E27FC236}">
                <a16:creationId xmlns:a16="http://schemas.microsoft.com/office/drawing/2014/main" id="{BE62220E-5C16-6945-8AD5-D02B77E2A61C}"/>
              </a:ext>
            </a:extLst>
          </p:cNvPr>
          <p:cNvSpPr/>
          <p:nvPr userDrawn="1"/>
        </p:nvSpPr>
        <p:spPr>
          <a:xfrm>
            <a:off x="4884834" y="5532831"/>
            <a:ext cx="2019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s-E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unesco_iesalc</a:t>
            </a:r>
            <a:endParaRPr lang="es-E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id="{313CD118-C204-FE4E-8E6C-7EE19EC049CE}"/>
              </a:ext>
            </a:extLst>
          </p:cNvPr>
          <p:cNvSpPr/>
          <p:nvPr userDrawn="1"/>
        </p:nvSpPr>
        <p:spPr>
          <a:xfrm>
            <a:off x="7922727" y="5502053"/>
            <a:ext cx="22419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s-ES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unesco_iesalc</a:t>
            </a:r>
            <a:endParaRPr lang="es-E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7915A3-06C2-BF47-957F-6ED039EC0E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9050" y="4716705"/>
            <a:ext cx="691442" cy="6914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077024-6933-CB44-B566-950CB47FF9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06609" y="4716705"/>
            <a:ext cx="691442" cy="6914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19E6F4-16CE-254B-A917-C6C77A6869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97972" y="4716705"/>
            <a:ext cx="691442" cy="69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5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5C8AC-7F04-9D43-83CD-471C92200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5CFD02-68D1-434B-9449-63F71440D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0C4DBF-7BFB-9A43-9913-2E6DB45E8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04A5D9-A131-FD46-A22B-27A928AE6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901F-5475-3B4E-A3EF-353E07BE7FED}" type="datetimeFigureOut">
              <a:rPr lang="es-ES" smtClean="0"/>
              <a:t>06/12/2021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4129EB-638D-1046-8ED3-8C7409008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299124-DE8F-E543-9F69-9DB879BE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854-FFDF-804A-9353-2C4C0A372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69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40989-B9B8-A445-8841-42BD05D5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788AE5-B01F-B04D-A9C4-E851041F9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27CFF3-F4D3-9C49-87F1-B07179AA9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908C12-AB6C-5B4C-BC82-31A118A34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EC4055-5069-DE43-B1AC-251BCFBD1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F0E7510-7E6F-EE4A-8DA5-FFD8E4574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901F-5475-3B4E-A3EF-353E07BE7FED}" type="datetimeFigureOut">
              <a:rPr lang="es-ES" smtClean="0"/>
              <a:t>06/12/2021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59D2913-9DE9-E74F-BADA-2BB978941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150C692-EA1E-1347-BE1F-16469DD3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854-FFDF-804A-9353-2C4C0A372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13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0A1EA0-D0E8-3A46-809A-49CE4346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459734F-E43F-9D4C-B760-F594B335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901F-5475-3B4E-A3EF-353E07BE7FED}" type="datetimeFigureOut">
              <a:rPr lang="es-ES" smtClean="0"/>
              <a:t>06/12/2021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F23A51-311F-984E-ADF1-712332FDE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0407D12-2F2A-D441-85FB-0DCC1CB8E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854-FFDF-804A-9353-2C4C0A372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1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4DAE88-1AE3-B34B-B9F5-578FFB12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901F-5475-3B4E-A3EF-353E07BE7FED}" type="datetimeFigureOut">
              <a:rPr lang="es-ES" smtClean="0"/>
              <a:t>06/12/2021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8DB13E-752D-A143-9450-9B5DBA41F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BC34A9-ADA5-BE4D-A349-4E4C68A8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854-FFDF-804A-9353-2C4C0A372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870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A28C5-B65C-3C4C-B4A1-F3F4C043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70906A-6C42-0342-A8D0-DF376A0EE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F18E60-0C2E-374B-97E2-D66D43EEF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F57CC2-CAA1-D746-9CD0-43EEA2E0E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901F-5475-3B4E-A3EF-353E07BE7FED}" type="datetimeFigureOut">
              <a:rPr lang="es-ES" smtClean="0"/>
              <a:t>06/12/2021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BF2210-FC60-F94A-A3FD-46A72303C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043A8A-8039-BD4C-8F7F-812037221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854-FFDF-804A-9353-2C4C0A372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963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B3C17-8F57-7E46-B8D4-C259A96E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2259D28-126C-F44C-8BD7-495EE7C24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3E1C6F-729C-294B-AC0B-6327ED3DF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E780E5-8086-3740-A58F-4B3D570D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901F-5475-3B4E-A3EF-353E07BE7FED}" type="datetimeFigureOut">
              <a:rPr lang="es-ES" smtClean="0"/>
              <a:t>06/12/2021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B987AB-075C-A242-B0F5-FB0A94000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5E4F0A-F5ED-DD42-AA66-8C48CDDF0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854-FFDF-804A-9353-2C4C0A372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5F12F9-A23D-BC4B-96B0-E7189B5892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9110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784A899-BDFF-FA44-89C2-80C088398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C12DB9-1E26-5542-AF79-164B6F537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AD8D9F-14EC-CC43-9412-3650641CA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6901F-5475-3B4E-A3EF-353E07BE7FED}" type="datetimeFigureOut">
              <a:rPr lang="es-ES" smtClean="0"/>
              <a:t>06/12/2021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BC5B98-A7D9-CC4E-A901-FE58FF70A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B534C8-8C8C-4D4B-8EEC-BAD02F1BA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D8854-FFDF-804A-9353-2C4C0A372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190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09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8E6349-DAA5-5B41-9DC9-62E1D6287C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9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9A4F926-ED38-874C-A206-D4087DE15B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951"/>
          <a:stretch/>
        </p:blipFill>
        <p:spPr>
          <a:xfrm>
            <a:off x="0" y="763270"/>
            <a:ext cx="9702800" cy="556641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BF0C4B-11AD-3140-83FD-44AC9A1B0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919" y="990917"/>
            <a:ext cx="85361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6A59C-20CF-3D4B-A0BC-FEECEDCA8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3920" y="2499360"/>
            <a:ext cx="8514684" cy="3322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BF55AE-C92E-2143-AC77-0C31B2868A2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39989" y="5984240"/>
            <a:ext cx="6150068" cy="873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50F5F8-3BCC-3247-81D2-7B164B918B3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668604" y="4582160"/>
            <a:ext cx="1462435" cy="229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5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  <p:sldLayoutId id="214748368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E3454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BF55AE-C92E-2143-AC77-0C31B2868A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41932" y="5984240"/>
            <a:ext cx="6150068" cy="873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50F5F8-3BCC-3247-81D2-7B164B918B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61456" y="4086587"/>
            <a:ext cx="1208624" cy="189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E3454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51786-8E48-CE46-A062-B2A93F4010EB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A3FF3-390D-A24A-B682-6A9DC56017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jpeg"/><Relationship Id="rId4" Type="http://schemas.openxmlformats.org/officeDocument/2006/relationships/image" Target="../media/image19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Relationship Id="rId5" Type="http://schemas.openxmlformats.org/officeDocument/2006/relationships/image" Target="../media/image23.jpeg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5" Type="http://schemas.openxmlformats.org/officeDocument/2006/relationships/image" Target="../media/image24.tiff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nscresearchcenter.org/stay-informed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5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AEABE6EC-9C44-2242-A904-BFDF5013E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61846" cy="147884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87D1CB-4CAB-AE4B-BB73-32163CDDD4A3}"/>
              </a:ext>
            </a:extLst>
          </p:cNvPr>
          <p:cNvSpPr txBox="1"/>
          <p:nvPr/>
        </p:nvSpPr>
        <p:spPr>
          <a:xfrm>
            <a:off x="2552700" y="262369"/>
            <a:ext cx="9572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86C0E1"/>
                </a:solidFill>
              </a:rPr>
              <a:t>El día después para la universidad </a:t>
            </a:r>
          </a:p>
          <a:p>
            <a:r>
              <a:rPr lang="es-ES" sz="2000" b="1" dirty="0">
                <a:solidFill>
                  <a:srgbClr val="86C0E1"/>
                </a:solidFill>
              </a:rPr>
              <a:t>Efectos de COVID-19 y ventanas </a:t>
            </a:r>
            <a:r>
              <a:rPr lang="es-ES" sz="2000" b="1">
                <a:solidFill>
                  <a:srgbClr val="86C0E1"/>
                </a:solidFill>
              </a:rPr>
              <a:t>de oportunidades </a:t>
            </a:r>
            <a:endParaRPr lang="es-ES" sz="1400" b="1" dirty="0">
              <a:solidFill>
                <a:srgbClr val="86C0E1"/>
              </a:solidFill>
            </a:endParaRPr>
          </a:p>
        </p:txBody>
      </p:sp>
      <p:pic>
        <p:nvPicPr>
          <p:cNvPr id="2052" name="Picture 4" descr="Europa ante las puertas de una &quot;segunda oleada&quot; con el índice de contagios  disparado | Euronews">
            <a:extLst>
              <a:ext uri="{FF2B5EF4-FFF2-40B4-BE49-F238E27FC236}">
                <a16:creationId xmlns:a16="http://schemas.microsoft.com/office/drawing/2014/main" id="{63CE4A7A-98B8-D040-B35F-AE81CC829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503" y="1308726"/>
            <a:ext cx="12263503" cy="688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236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E55D8DC-FD92-4D43-ADEC-B57441B6D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1039F82-E401-BE48-AD70-F366456B16FB}"/>
              </a:ext>
            </a:extLst>
          </p:cNvPr>
          <p:cNvSpPr txBox="1"/>
          <p:nvPr/>
        </p:nvSpPr>
        <p:spPr>
          <a:xfrm>
            <a:off x="838201" y="3044279"/>
            <a:ext cx="10320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dirty="0">
                <a:solidFill>
                  <a:prstClr val="white"/>
                </a:solidFill>
                <a:latin typeface="Calibri" panose="020F0502020204030204"/>
              </a:rPr>
              <a:t>Cuatro ventanas de oportunidad</a:t>
            </a:r>
            <a:endParaRPr kumimoji="0" lang="es-ES_tradnl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96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8C9CF32-E883-1548-8696-6096E3203729}"/>
              </a:ext>
            </a:extLst>
          </p:cNvPr>
          <p:cNvSpPr/>
          <p:nvPr/>
        </p:nvSpPr>
        <p:spPr>
          <a:xfrm>
            <a:off x="0" y="0"/>
            <a:ext cx="12192000" cy="694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2B1F8D-61D0-8A41-90FF-C3AD80304AE5}"/>
              </a:ext>
            </a:extLst>
          </p:cNvPr>
          <p:cNvSpPr/>
          <p:nvPr/>
        </p:nvSpPr>
        <p:spPr>
          <a:xfrm>
            <a:off x="0" y="0"/>
            <a:ext cx="12272209" cy="110080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77FF0-F5DF-FB40-B7EA-657A69BCE76A}"/>
              </a:ext>
            </a:extLst>
          </p:cNvPr>
          <p:cNvSpPr txBox="1"/>
          <p:nvPr/>
        </p:nvSpPr>
        <p:spPr>
          <a:xfrm>
            <a:off x="2280987" y="177449"/>
            <a:ext cx="971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Primera </a:t>
            </a:r>
            <a:r>
              <a:rPr lang="fr-FR" sz="3200" dirty="0" err="1">
                <a:solidFill>
                  <a:schemeClr val="bg1"/>
                </a:solidFill>
              </a:rPr>
              <a:t>ventana</a:t>
            </a:r>
            <a:r>
              <a:rPr lang="fr-FR" sz="3200" dirty="0">
                <a:solidFill>
                  <a:schemeClr val="bg1"/>
                </a:solidFill>
              </a:rPr>
              <a:t>: </a:t>
            </a:r>
            <a:r>
              <a:rPr lang="fr-FR" sz="3200" dirty="0" err="1">
                <a:solidFill>
                  <a:schemeClr val="bg1"/>
                </a:solidFill>
              </a:rPr>
              <a:t>avanzar</a:t>
            </a:r>
            <a:r>
              <a:rPr lang="fr-FR" sz="3200" dirty="0">
                <a:solidFill>
                  <a:schemeClr val="bg1"/>
                </a:solidFill>
              </a:rPr>
              <a:t> en la </a:t>
            </a:r>
            <a:r>
              <a:rPr lang="fr-FR" sz="3200" dirty="0" err="1">
                <a:solidFill>
                  <a:schemeClr val="bg1"/>
                </a:solidFill>
              </a:rPr>
              <a:t>hibridación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69A824-E99D-F643-8B19-7CAF812B6503}"/>
              </a:ext>
            </a:extLst>
          </p:cNvPr>
          <p:cNvSpPr/>
          <p:nvPr/>
        </p:nvSpPr>
        <p:spPr>
          <a:xfrm>
            <a:off x="7395411" y="5999747"/>
            <a:ext cx="4315326" cy="705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69163CE-66FB-5B4C-ACDD-776A0221D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3560" y="-305425"/>
            <a:ext cx="2494548" cy="1583079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A8313A6C-0AF0-B845-B2A0-14417BCDF0B3}"/>
              </a:ext>
            </a:extLst>
          </p:cNvPr>
          <p:cNvSpPr/>
          <p:nvPr/>
        </p:nvSpPr>
        <p:spPr bwMode="auto">
          <a:xfrm>
            <a:off x="-1" y="1069602"/>
            <a:ext cx="12272209" cy="385501"/>
          </a:xfrm>
          <a:prstGeom prst="rect">
            <a:avLst/>
          </a:prstGeom>
          <a:solidFill>
            <a:srgbClr val="1E4E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88568" indent="-287072" algn="ctr" defTabSz="843276">
              <a:spcAft>
                <a:spcPct val="100000"/>
              </a:spcAft>
              <a:buFontTx/>
              <a:buAutoNum type="arabicPeriod"/>
              <a:defRPr/>
            </a:pPr>
            <a:endParaRPr lang="en-US" sz="1506" kern="0" baseline="3000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F896446A-494B-4447-A8D3-A05C2B0BF774}"/>
              </a:ext>
            </a:extLst>
          </p:cNvPr>
          <p:cNvSpPr txBox="1"/>
          <p:nvPr/>
        </p:nvSpPr>
        <p:spPr>
          <a:xfrm>
            <a:off x="2280987" y="683152"/>
            <a:ext cx="9607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Planes de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reapertura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las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instituciones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Educación superior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los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Estados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Unidos.  (The Chronicle, 2020)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1EF3491-EF0A-4DFD-8FDE-90E967F4D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082" y="1853959"/>
            <a:ext cx="6054953" cy="48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6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8C9CF32-E883-1548-8696-6096E3203729}"/>
              </a:ext>
            </a:extLst>
          </p:cNvPr>
          <p:cNvSpPr/>
          <p:nvPr/>
        </p:nvSpPr>
        <p:spPr>
          <a:xfrm>
            <a:off x="0" y="0"/>
            <a:ext cx="12192000" cy="694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2B1F8D-61D0-8A41-90FF-C3AD80304AE5}"/>
              </a:ext>
            </a:extLst>
          </p:cNvPr>
          <p:cNvSpPr/>
          <p:nvPr/>
        </p:nvSpPr>
        <p:spPr>
          <a:xfrm>
            <a:off x="0" y="0"/>
            <a:ext cx="12272209" cy="110080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77FF0-F5DF-FB40-B7EA-657A69BCE76A}"/>
              </a:ext>
            </a:extLst>
          </p:cNvPr>
          <p:cNvSpPr txBox="1"/>
          <p:nvPr/>
        </p:nvSpPr>
        <p:spPr>
          <a:xfrm>
            <a:off x="2280988" y="266435"/>
            <a:ext cx="971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La </a:t>
            </a:r>
            <a:r>
              <a:rPr lang="fr-FR" sz="2800" dirty="0" err="1">
                <a:solidFill>
                  <a:schemeClr val="bg1"/>
                </a:solidFill>
              </a:rPr>
              <a:t>tecnología</a:t>
            </a:r>
            <a:r>
              <a:rPr lang="fr-FR" sz="2800" dirty="0">
                <a:solidFill>
                  <a:schemeClr val="bg1"/>
                </a:solidFill>
              </a:rPr>
              <a:t> ha </a:t>
            </a:r>
            <a:r>
              <a:rPr lang="fr-FR" sz="2800" dirty="0" err="1">
                <a:solidFill>
                  <a:schemeClr val="bg1"/>
                </a:solidFill>
              </a:rPr>
              <a:t>venido</a:t>
            </a:r>
            <a:r>
              <a:rPr lang="fr-FR" sz="2800" dirty="0">
                <a:solidFill>
                  <a:schemeClr val="bg1"/>
                </a:solidFill>
              </a:rPr>
              <a:t> para </a:t>
            </a:r>
            <a:r>
              <a:rPr lang="fr-FR" sz="2800" dirty="0" err="1">
                <a:solidFill>
                  <a:schemeClr val="bg1"/>
                </a:solidFill>
              </a:rPr>
              <a:t>quedarse</a:t>
            </a:r>
            <a:r>
              <a:rPr lang="fr-FR" sz="2800" dirty="0">
                <a:solidFill>
                  <a:schemeClr val="bg1"/>
                </a:solidFill>
              </a:rPr>
              <a:t> en la </a:t>
            </a:r>
            <a:r>
              <a:rPr lang="fr-FR" sz="2800" dirty="0" err="1">
                <a:solidFill>
                  <a:schemeClr val="bg1"/>
                </a:solidFill>
              </a:rPr>
              <a:t>enseñanza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superior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69A824-E99D-F643-8B19-7CAF812B6503}"/>
              </a:ext>
            </a:extLst>
          </p:cNvPr>
          <p:cNvSpPr/>
          <p:nvPr/>
        </p:nvSpPr>
        <p:spPr>
          <a:xfrm>
            <a:off x="7395411" y="5999747"/>
            <a:ext cx="4315326" cy="705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69163CE-66FB-5B4C-ACDD-776A0221D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3560" y="-305425"/>
            <a:ext cx="2494548" cy="1583079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A8313A6C-0AF0-B845-B2A0-14417BCDF0B3}"/>
              </a:ext>
            </a:extLst>
          </p:cNvPr>
          <p:cNvSpPr/>
          <p:nvPr/>
        </p:nvSpPr>
        <p:spPr bwMode="auto">
          <a:xfrm>
            <a:off x="-1" y="1082530"/>
            <a:ext cx="12272209" cy="705853"/>
          </a:xfrm>
          <a:prstGeom prst="rect">
            <a:avLst/>
          </a:prstGeom>
          <a:solidFill>
            <a:srgbClr val="1E4E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88568" indent="-287072" algn="ctr" defTabSz="843276">
              <a:spcAft>
                <a:spcPct val="100000"/>
              </a:spcAft>
              <a:buFontTx/>
              <a:buAutoNum type="arabicPeriod"/>
              <a:defRPr/>
            </a:pPr>
            <a:endParaRPr lang="en-US" sz="1506" kern="0" baseline="3000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F896446A-494B-4447-A8D3-A05C2B0BF774}"/>
              </a:ext>
            </a:extLst>
          </p:cNvPr>
          <p:cNvSpPr txBox="1"/>
          <p:nvPr/>
        </p:nvSpPr>
        <p:spPr>
          <a:xfrm>
            <a:off x="2280988" y="897758"/>
            <a:ext cx="9648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Porcentaje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universidades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la Unión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Europea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que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usan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el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elearning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con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distintos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fines </a:t>
            </a:r>
          </a:p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(European University Association, 2015)</a:t>
            </a:r>
            <a:endParaRPr lang="en-US" sz="10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3913F00-C0DE-4548-8BDE-16EBBE6AD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69" y="2093808"/>
            <a:ext cx="10603461" cy="462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3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8C9CF32-E883-1548-8696-6096E3203729}"/>
              </a:ext>
            </a:extLst>
          </p:cNvPr>
          <p:cNvSpPr/>
          <p:nvPr/>
        </p:nvSpPr>
        <p:spPr>
          <a:xfrm>
            <a:off x="0" y="0"/>
            <a:ext cx="12192000" cy="694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2B1F8D-61D0-8A41-90FF-C3AD80304AE5}"/>
              </a:ext>
            </a:extLst>
          </p:cNvPr>
          <p:cNvSpPr/>
          <p:nvPr/>
        </p:nvSpPr>
        <p:spPr>
          <a:xfrm>
            <a:off x="0" y="0"/>
            <a:ext cx="12272209" cy="110080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77FF0-F5DF-FB40-B7EA-657A69BCE76A}"/>
              </a:ext>
            </a:extLst>
          </p:cNvPr>
          <p:cNvSpPr txBox="1"/>
          <p:nvPr/>
        </p:nvSpPr>
        <p:spPr>
          <a:xfrm>
            <a:off x="2280988" y="266435"/>
            <a:ext cx="971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La </a:t>
            </a:r>
            <a:r>
              <a:rPr lang="fr-FR" sz="2800" dirty="0" err="1">
                <a:solidFill>
                  <a:schemeClr val="bg1"/>
                </a:solidFill>
              </a:rPr>
              <a:t>opción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preferida</a:t>
            </a:r>
            <a:r>
              <a:rPr lang="fr-FR" sz="2800">
                <a:solidFill>
                  <a:schemeClr val="bg1"/>
                </a:solidFill>
              </a:rPr>
              <a:t>: </a:t>
            </a:r>
            <a:r>
              <a:rPr lang="fr-FR" sz="2800" dirty="0">
                <a:solidFill>
                  <a:schemeClr val="bg1"/>
                </a:solidFill>
              </a:rPr>
              <a:t>la </a:t>
            </a:r>
            <a:r>
              <a:rPr lang="fr-FR" sz="2800" dirty="0" err="1">
                <a:solidFill>
                  <a:schemeClr val="bg1"/>
                </a:solidFill>
              </a:rPr>
              <a:t>hibridación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69A824-E99D-F643-8B19-7CAF812B6503}"/>
              </a:ext>
            </a:extLst>
          </p:cNvPr>
          <p:cNvSpPr/>
          <p:nvPr/>
        </p:nvSpPr>
        <p:spPr>
          <a:xfrm>
            <a:off x="7395411" y="5999747"/>
            <a:ext cx="4315326" cy="705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69163CE-66FB-5B4C-ACDD-776A0221D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3560" y="-305425"/>
            <a:ext cx="2494548" cy="1583079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A8313A6C-0AF0-B845-B2A0-14417BCDF0B3}"/>
              </a:ext>
            </a:extLst>
          </p:cNvPr>
          <p:cNvSpPr/>
          <p:nvPr/>
        </p:nvSpPr>
        <p:spPr bwMode="auto">
          <a:xfrm>
            <a:off x="-1" y="1082530"/>
            <a:ext cx="12272209" cy="705853"/>
          </a:xfrm>
          <a:prstGeom prst="rect">
            <a:avLst/>
          </a:prstGeom>
          <a:solidFill>
            <a:srgbClr val="1E4E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88568" indent="-287072" algn="ctr" defTabSz="843276">
              <a:spcAft>
                <a:spcPct val="100000"/>
              </a:spcAft>
              <a:buFontTx/>
              <a:buAutoNum type="arabicPeriod"/>
              <a:defRPr/>
            </a:pPr>
            <a:endParaRPr lang="en-US" sz="1506" kern="0" baseline="3000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F896446A-494B-4447-A8D3-A05C2B0BF774}"/>
              </a:ext>
            </a:extLst>
          </p:cNvPr>
          <p:cNvSpPr txBox="1"/>
          <p:nvPr/>
        </p:nvSpPr>
        <p:spPr>
          <a:xfrm>
            <a:off x="2280987" y="1049502"/>
            <a:ext cx="9616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Evolución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las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opiniones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los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estudiantes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universitarios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los EUA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sobre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distintos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entornos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aprendizaje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2013-2016(Educause, 2017)</a:t>
            </a:r>
            <a:endParaRPr lang="en-US" sz="9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6" name="Content Placeholder 3" descr="SSfigure_9-01.png">
            <a:extLst>
              <a:ext uri="{FF2B5EF4-FFF2-40B4-BE49-F238E27FC236}">
                <a16:creationId xmlns:a16="http://schemas.microsoft.com/office/drawing/2014/main" id="{BA14B231-DC03-6B4E-ACD3-DA8EEC9172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" t="5975" r="5028" b="5683"/>
          <a:stretch/>
        </p:blipFill>
        <p:spPr>
          <a:xfrm>
            <a:off x="2817529" y="1929204"/>
            <a:ext cx="6556942" cy="50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1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8C9CF32-E883-1548-8696-6096E3203729}"/>
              </a:ext>
            </a:extLst>
          </p:cNvPr>
          <p:cNvSpPr/>
          <p:nvPr/>
        </p:nvSpPr>
        <p:spPr>
          <a:xfrm>
            <a:off x="0" y="0"/>
            <a:ext cx="12192000" cy="694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2B1F8D-61D0-8A41-90FF-C3AD80304AE5}"/>
              </a:ext>
            </a:extLst>
          </p:cNvPr>
          <p:cNvSpPr/>
          <p:nvPr/>
        </p:nvSpPr>
        <p:spPr>
          <a:xfrm>
            <a:off x="0" y="0"/>
            <a:ext cx="12272209" cy="110080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77FF0-F5DF-FB40-B7EA-657A69BCE76A}"/>
              </a:ext>
            </a:extLst>
          </p:cNvPr>
          <p:cNvSpPr txBox="1"/>
          <p:nvPr/>
        </p:nvSpPr>
        <p:spPr>
          <a:xfrm>
            <a:off x="2280987" y="177449"/>
            <a:ext cx="971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solidFill>
                  <a:schemeClr val="bg1"/>
                </a:solidFill>
              </a:rPr>
              <a:t>Segunda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ventana</a:t>
            </a:r>
            <a:r>
              <a:rPr lang="fr-FR" sz="3200" dirty="0">
                <a:solidFill>
                  <a:schemeClr val="bg1"/>
                </a:solidFill>
              </a:rPr>
              <a:t>: </a:t>
            </a:r>
            <a:r>
              <a:rPr lang="fr-FR" sz="3200" dirty="0" err="1">
                <a:solidFill>
                  <a:schemeClr val="bg1"/>
                </a:solidFill>
              </a:rPr>
              <a:t>mejorar</a:t>
            </a:r>
            <a:r>
              <a:rPr lang="fr-FR" sz="3200" dirty="0">
                <a:solidFill>
                  <a:schemeClr val="bg1"/>
                </a:solidFill>
              </a:rPr>
              <a:t> la </a:t>
            </a:r>
            <a:r>
              <a:rPr lang="fr-FR" sz="3200" dirty="0" err="1">
                <a:solidFill>
                  <a:schemeClr val="bg1"/>
                </a:solidFill>
              </a:rPr>
              <a:t>docencia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presencial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69A824-E99D-F643-8B19-7CAF812B6503}"/>
              </a:ext>
            </a:extLst>
          </p:cNvPr>
          <p:cNvSpPr/>
          <p:nvPr/>
        </p:nvSpPr>
        <p:spPr>
          <a:xfrm>
            <a:off x="7395411" y="5999747"/>
            <a:ext cx="4315326" cy="705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69163CE-66FB-5B4C-ACDD-776A0221D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3560" y="-305425"/>
            <a:ext cx="2494548" cy="1583079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A8313A6C-0AF0-B845-B2A0-14417BCDF0B3}"/>
              </a:ext>
            </a:extLst>
          </p:cNvPr>
          <p:cNvSpPr/>
          <p:nvPr/>
        </p:nvSpPr>
        <p:spPr bwMode="auto">
          <a:xfrm>
            <a:off x="-1" y="1069602"/>
            <a:ext cx="12272209" cy="385501"/>
          </a:xfrm>
          <a:prstGeom prst="rect">
            <a:avLst/>
          </a:prstGeom>
          <a:solidFill>
            <a:srgbClr val="1E4E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88568" indent="-287072" algn="ctr" defTabSz="843276">
              <a:spcAft>
                <a:spcPct val="100000"/>
              </a:spcAft>
              <a:buFontTx/>
              <a:buAutoNum type="arabicPeriod"/>
              <a:defRPr/>
            </a:pPr>
            <a:endParaRPr lang="en-US" sz="1506" kern="0" baseline="3000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F896446A-494B-4447-A8D3-A05C2B0BF774}"/>
              </a:ext>
            </a:extLst>
          </p:cNvPr>
          <p:cNvSpPr txBox="1"/>
          <p:nvPr/>
        </p:nvSpPr>
        <p:spPr>
          <a:xfrm>
            <a:off x="2280987" y="683152"/>
            <a:ext cx="9607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Principales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estrategias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docentes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utilizadas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los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programas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universitarios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gestión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y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administración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empresas</a:t>
            </a:r>
            <a:r>
              <a:rPr lang="en-US" sz="2000" b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en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Europa.  (Leon, 2016)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1DA4DF52-C73C-5D44-8CAE-0B7E197CC8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635"/>
          <a:stretch/>
        </p:blipFill>
        <p:spPr>
          <a:xfrm>
            <a:off x="0" y="1455103"/>
            <a:ext cx="12192000" cy="7440032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ECFC8723-BB21-DE49-B011-D6F12C04A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032"/>
            <a:ext cx="12272208" cy="543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7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8C9CF32-E883-1548-8696-6096E3203729}"/>
              </a:ext>
            </a:extLst>
          </p:cNvPr>
          <p:cNvSpPr/>
          <p:nvPr/>
        </p:nvSpPr>
        <p:spPr>
          <a:xfrm>
            <a:off x="0" y="0"/>
            <a:ext cx="12192000" cy="694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2B1F8D-61D0-8A41-90FF-C3AD80304AE5}"/>
              </a:ext>
            </a:extLst>
          </p:cNvPr>
          <p:cNvSpPr/>
          <p:nvPr/>
        </p:nvSpPr>
        <p:spPr>
          <a:xfrm>
            <a:off x="0" y="0"/>
            <a:ext cx="12272209" cy="110080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77FF0-F5DF-FB40-B7EA-657A69BCE76A}"/>
              </a:ext>
            </a:extLst>
          </p:cNvPr>
          <p:cNvSpPr txBox="1"/>
          <p:nvPr/>
        </p:nvSpPr>
        <p:spPr>
          <a:xfrm>
            <a:off x="2280988" y="266435"/>
            <a:ext cx="971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Tercera </a:t>
            </a:r>
            <a:r>
              <a:rPr lang="fr-FR" sz="3200" dirty="0" err="1">
                <a:solidFill>
                  <a:schemeClr val="bg1"/>
                </a:solidFill>
              </a:rPr>
              <a:t>ventana</a:t>
            </a:r>
            <a:r>
              <a:rPr lang="fr-FR" sz="3200" dirty="0">
                <a:solidFill>
                  <a:schemeClr val="bg1"/>
                </a:solidFill>
              </a:rPr>
              <a:t>: la </a:t>
            </a:r>
            <a:r>
              <a:rPr lang="fr-FR" sz="3200" dirty="0" err="1">
                <a:solidFill>
                  <a:schemeClr val="bg1"/>
                </a:solidFill>
              </a:rPr>
              <a:t>educación</a:t>
            </a:r>
            <a:r>
              <a:rPr lang="fr-FR" sz="3200" dirty="0">
                <a:solidFill>
                  <a:schemeClr val="bg1"/>
                </a:solidFill>
              </a:rPr>
              <a:t> a distancia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69A824-E99D-F643-8B19-7CAF812B6503}"/>
              </a:ext>
            </a:extLst>
          </p:cNvPr>
          <p:cNvSpPr/>
          <p:nvPr/>
        </p:nvSpPr>
        <p:spPr>
          <a:xfrm>
            <a:off x="7395411" y="5999747"/>
            <a:ext cx="4315326" cy="705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69163CE-66FB-5B4C-ACDD-776A0221D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3560" y="-305425"/>
            <a:ext cx="2494548" cy="1583079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A8313A6C-0AF0-B845-B2A0-14417BCDF0B3}"/>
              </a:ext>
            </a:extLst>
          </p:cNvPr>
          <p:cNvSpPr/>
          <p:nvPr/>
        </p:nvSpPr>
        <p:spPr bwMode="auto">
          <a:xfrm>
            <a:off x="-1" y="1069602"/>
            <a:ext cx="12272209" cy="923356"/>
          </a:xfrm>
          <a:prstGeom prst="rect">
            <a:avLst/>
          </a:prstGeom>
          <a:solidFill>
            <a:srgbClr val="1E4E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88568" indent="-287072" algn="ctr" defTabSz="843276">
              <a:spcAft>
                <a:spcPct val="100000"/>
              </a:spcAft>
              <a:buFontTx/>
              <a:buAutoNum type="arabicPeriod"/>
              <a:defRPr/>
            </a:pPr>
            <a:endParaRPr lang="en-US" sz="1506" kern="0" baseline="3000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F896446A-494B-4447-A8D3-A05C2B0BF774}"/>
              </a:ext>
            </a:extLst>
          </p:cNvPr>
          <p:cNvSpPr txBox="1"/>
          <p:nvPr/>
        </p:nvSpPr>
        <p:spPr>
          <a:xfrm>
            <a:off x="2280988" y="1107620"/>
            <a:ext cx="9607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Porcentaje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población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adulta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que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cree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que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los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próximos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diez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años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el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número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estudiantes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educación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superior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línea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superará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 los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tradicionales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(Pearson, 2019)</a:t>
            </a:r>
            <a:endParaRPr lang="en-US" sz="105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3E6C4ED-F23B-9843-8F76-91CC5EDFFF0B}"/>
              </a:ext>
            </a:extLst>
          </p:cNvPr>
          <p:cNvGraphicFramePr/>
          <p:nvPr/>
        </p:nvGraphicFramePr>
        <p:xfrm>
          <a:off x="783771" y="2211351"/>
          <a:ext cx="10733315" cy="449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2810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seriesEl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8C9CF32-E883-1548-8696-6096E3203729}"/>
              </a:ext>
            </a:extLst>
          </p:cNvPr>
          <p:cNvSpPr/>
          <p:nvPr/>
        </p:nvSpPr>
        <p:spPr>
          <a:xfrm>
            <a:off x="0" y="0"/>
            <a:ext cx="12192000" cy="694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2B1F8D-61D0-8A41-90FF-C3AD80304AE5}"/>
              </a:ext>
            </a:extLst>
          </p:cNvPr>
          <p:cNvSpPr/>
          <p:nvPr/>
        </p:nvSpPr>
        <p:spPr>
          <a:xfrm>
            <a:off x="0" y="0"/>
            <a:ext cx="12272209" cy="110080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77FF0-F5DF-FB40-B7EA-657A69BCE76A}"/>
              </a:ext>
            </a:extLst>
          </p:cNvPr>
          <p:cNvSpPr txBox="1"/>
          <p:nvPr/>
        </p:nvSpPr>
        <p:spPr>
          <a:xfrm>
            <a:off x="2280988" y="266435"/>
            <a:ext cx="971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La </a:t>
            </a:r>
            <a:r>
              <a:rPr lang="fr-FR" sz="3200" dirty="0" err="1">
                <a:solidFill>
                  <a:schemeClr val="bg1"/>
                </a:solidFill>
              </a:rPr>
              <a:t>tecnología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redefine</a:t>
            </a:r>
            <a:r>
              <a:rPr lang="fr-FR" sz="3200" dirty="0">
                <a:solidFill>
                  <a:schemeClr val="bg1"/>
                </a:solidFill>
              </a:rPr>
              <a:t> la </a:t>
            </a:r>
            <a:r>
              <a:rPr lang="fr-FR" sz="3200" dirty="0" err="1">
                <a:solidFill>
                  <a:schemeClr val="bg1"/>
                </a:solidFill>
              </a:rPr>
              <a:t>provisión</a:t>
            </a:r>
            <a:r>
              <a:rPr lang="fr-FR" sz="3200" dirty="0">
                <a:solidFill>
                  <a:schemeClr val="bg1"/>
                </a:solidFill>
              </a:rPr>
              <a:t> de </a:t>
            </a:r>
            <a:r>
              <a:rPr lang="fr-FR" sz="3200" dirty="0" err="1">
                <a:solidFill>
                  <a:schemeClr val="bg1"/>
                </a:solidFill>
              </a:rPr>
              <a:t>enseñanza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superior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69A824-E99D-F643-8B19-7CAF812B6503}"/>
              </a:ext>
            </a:extLst>
          </p:cNvPr>
          <p:cNvSpPr/>
          <p:nvPr/>
        </p:nvSpPr>
        <p:spPr>
          <a:xfrm>
            <a:off x="7395411" y="5999747"/>
            <a:ext cx="4315326" cy="705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69163CE-66FB-5B4C-ACDD-776A0221D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3560" y="-305425"/>
            <a:ext cx="2494548" cy="15830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8BFC27F-A9DB-BD47-AE78-11BD3DB53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63" y="1058080"/>
            <a:ext cx="11450006" cy="6404847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A8313A6C-0AF0-B845-B2A0-14417BCDF0B3}"/>
              </a:ext>
            </a:extLst>
          </p:cNvPr>
          <p:cNvSpPr/>
          <p:nvPr/>
        </p:nvSpPr>
        <p:spPr bwMode="auto">
          <a:xfrm>
            <a:off x="-1" y="1069602"/>
            <a:ext cx="12272209" cy="923356"/>
          </a:xfrm>
          <a:prstGeom prst="rect">
            <a:avLst/>
          </a:prstGeom>
          <a:solidFill>
            <a:srgbClr val="1E4E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88568" indent="-287072" algn="ctr" defTabSz="843276">
              <a:spcAft>
                <a:spcPct val="100000"/>
              </a:spcAft>
              <a:buFontTx/>
              <a:buAutoNum type="arabicPeriod"/>
              <a:defRPr/>
            </a:pPr>
            <a:endParaRPr lang="en-US" sz="1506" kern="0" baseline="3000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F896446A-494B-4447-A8D3-A05C2B0BF774}"/>
              </a:ext>
            </a:extLst>
          </p:cNvPr>
          <p:cNvSpPr txBox="1"/>
          <p:nvPr/>
        </p:nvSpPr>
        <p:spPr>
          <a:xfrm>
            <a:off x="2280988" y="1107620"/>
            <a:ext cx="9607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Cursos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usuarios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y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materias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las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principales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plataformas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MOOC (The Economist, 2018)</a:t>
            </a:r>
            <a:endParaRPr lang="en-US" sz="105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791EBB31-75F6-6449-9CD5-9D3404CE7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369" y="2054246"/>
            <a:ext cx="8847261" cy="483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4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EDC2389-5ADB-48FE-95BA-2F329C53C1B4}"/>
              </a:ext>
            </a:extLst>
          </p:cNvPr>
          <p:cNvSpPr/>
          <p:nvPr/>
        </p:nvSpPr>
        <p:spPr bwMode="auto">
          <a:xfrm>
            <a:off x="0" y="1082530"/>
            <a:ext cx="12272209" cy="411863"/>
          </a:xfrm>
          <a:prstGeom prst="rect">
            <a:avLst/>
          </a:prstGeom>
          <a:solidFill>
            <a:srgbClr val="1E4E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88568" indent="-287072" algn="ctr" defTabSz="843276">
              <a:spcAft>
                <a:spcPct val="100000"/>
              </a:spcAft>
              <a:buFontTx/>
              <a:buAutoNum type="arabicPeriod"/>
              <a:defRPr/>
            </a:pPr>
            <a:endParaRPr lang="en-US" sz="1506" kern="0" baseline="3000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2B1F8D-61D0-8A41-90FF-C3AD80304AE5}"/>
              </a:ext>
            </a:extLst>
          </p:cNvPr>
          <p:cNvSpPr/>
          <p:nvPr/>
        </p:nvSpPr>
        <p:spPr>
          <a:xfrm>
            <a:off x="0" y="0"/>
            <a:ext cx="12272209" cy="110080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77FF0-F5DF-FB40-B7EA-657A69BCE76A}"/>
              </a:ext>
            </a:extLst>
          </p:cNvPr>
          <p:cNvSpPr txBox="1"/>
          <p:nvPr/>
        </p:nvSpPr>
        <p:spPr>
          <a:xfrm>
            <a:off x="2280988" y="164123"/>
            <a:ext cx="971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>
                <a:solidFill>
                  <a:prstClr val="white"/>
                </a:solidFill>
                <a:latin typeface="Calibri" panose="020F0502020204030204"/>
              </a:rPr>
              <a:t>Cuarta ventana: la cooperación internacional en I+D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69A824-E99D-F643-8B19-7CAF812B6503}"/>
              </a:ext>
            </a:extLst>
          </p:cNvPr>
          <p:cNvSpPr/>
          <p:nvPr/>
        </p:nvSpPr>
        <p:spPr>
          <a:xfrm>
            <a:off x="7395411" y="5999747"/>
            <a:ext cx="4315326" cy="705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69163CE-66FB-5B4C-ACDD-776A0221D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3560" y="-305425"/>
            <a:ext cx="2494548" cy="1583079"/>
          </a:xfrm>
          <a:prstGeom prst="rect">
            <a:avLst/>
          </a:prstGeom>
        </p:spPr>
      </p:pic>
      <p:pic>
        <p:nvPicPr>
          <p:cNvPr id="4098" name="Picture 2" descr="Changes in International cooperation since outbreak graph">
            <a:extLst>
              <a:ext uri="{FF2B5EF4-FFF2-40B4-BE49-F238E27FC236}">
                <a16:creationId xmlns:a16="http://schemas.microsoft.com/office/drawing/2014/main" id="{FEA21C02-824F-44AD-9505-F5280D71F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48" r="37511" b="22797"/>
          <a:stretch/>
        </p:blipFill>
        <p:spPr bwMode="auto">
          <a:xfrm>
            <a:off x="-278507" y="1504103"/>
            <a:ext cx="12172224" cy="535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A2C7639B-37BD-49E5-AE41-376C8B336DC4}"/>
              </a:ext>
            </a:extLst>
          </p:cNvPr>
          <p:cNvSpPr txBox="1"/>
          <p:nvPr/>
        </p:nvSpPr>
        <p:spPr>
          <a:xfrm>
            <a:off x="2280988" y="742739"/>
            <a:ext cx="9648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Percentage of papers featuring international collaboration, before and during the pandemic (Higher Education, Lee, Haupt, 2020)</a:t>
            </a:r>
            <a:endParaRPr lang="en-US" sz="10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7253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8C9CF32-E883-1548-8696-6096E3203729}"/>
              </a:ext>
            </a:extLst>
          </p:cNvPr>
          <p:cNvSpPr/>
          <p:nvPr/>
        </p:nvSpPr>
        <p:spPr>
          <a:xfrm>
            <a:off x="0" y="0"/>
            <a:ext cx="12192000" cy="694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2B1F8D-61D0-8A41-90FF-C3AD80304AE5}"/>
              </a:ext>
            </a:extLst>
          </p:cNvPr>
          <p:cNvSpPr/>
          <p:nvPr/>
        </p:nvSpPr>
        <p:spPr>
          <a:xfrm>
            <a:off x="0" y="0"/>
            <a:ext cx="12272209" cy="110080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77FF0-F5DF-FB40-B7EA-657A69BCE76A}"/>
              </a:ext>
            </a:extLst>
          </p:cNvPr>
          <p:cNvSpPr txBox="1"/>
          <p:nvPr/>
        </p:nvSpPr>
        <p:spPr>
          <a:xfrm>
            <a:off x="2280988" y="164123"/>
            <a:ext cx="971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solidFill>
                  <a:schemeClr val="bg1"/>
                </a:solidFill>
              </a:rPr>
              <a:t>Recordar</a:t>
            </a:r>
            <a:r>
              <a:rPr lang="fr-FR" sz="3200" dirty="0">
                <a:solidFill>
                  <a:schemeClr val="bg1"/>
                </a:solidFill>
              </a:rPr>
              <a:t> los </a:t>
            </a:r>
            <a:r>
              <a:rPr lang="fr-FR" sz="3200" dirty="0" err="1">
                <a:solidFill>
                  <a:schemeClr val="bg1"/>
                </a:solidFill>
              </a:rPr>
              <a:t>objetivos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fundamentales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69A824-E99D-F643-8B19-7CAF812B6503}"/>
              </a:ext>
            </a:extLst>
          </p:cNvPr>
          <p:cNvSpPr/>
          <p:nvPr/>
        </p:nvSpPr>
        <p:spPr>
          <a:xfrm>
            <a:off x="7395411" y="5999747"/>
            <a:ext cx="4315326" cy="705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69163CE-66FB-5B4C-ACDD-776A0221D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3560" y="-305425"/>
            <a:ext cx="2494548" cy="15830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2569F39-43B5-0049-96C9-86064BD4B07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40000"/>
          </a:blip>
          <a:stretch>
            <a:fillRect/>
          </a:stretch>
        </p:blipFill>
        <p:spPr>
          <a:xfrm>
            <a:off x="-178483" y="1100482"/>
            <a:ext cx="12629174" cy="584827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2D6BCDE-A9F2-DF42-A3A3-E77E9E4A3780}"/>
              </a:ext>
            </a:extLst>
          </p:cNvPr>
          <p:cNvSpPr txBox="1"/>
          <p:nvPr/>
        </p:nvSpPr>
        <p:spPr>
          <a:xfrm>
            <a:off x="1142073" y="1574051"/>
            <a:ext cx="99880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4800" b="1" dirty="0" err="1"/>
              <a:t>Asegurar</a:t>
            </a:r>
            <a:r>
              <a:rPr lang="en-US" sz="4800" b="1" dirty="0"/>
              <a:t> el derecho a la </a:t>
            </a:r>
            <a:r>
              <a:rPr lang="en-US" sz="4800" b="1" dirty="0" err="1"/>
              <a:t>educación</a:t>
            </a:r>
            <a:r>
              <a:rPr lang="en-US" sz="4800" b="1" dirty="0"/>
              <a:t> superior: no </a:t>
            </a:r>
            <a:r>
              <a:rPr lang="en-US" sz="4800" b="1" dirty="0" err="1"/>
              <a:t>dejar</a:t>
            </a:r>
            <a:r>
              <a:rPr lang="en-US" sz="4800" b="1" dirty="0"/>
              <a:t> a </a:t>
            </a:r>
            <a:r>
              <a:rPr lang="en-US" sz="4800" b="1" dirty="0" err="1"/>
              <a:t>ningún</a:t>
            </a:r>
            <a:r>
              <a:rPr lang="en-US" sz="4800" b="1" dirty="0"/>
              <a:t> </a:t>
            </a:r>
            <a:r>
              <a:rPr lang="en-US" sz="4800" b="1" dirty="0" err="1"/>
              <a:t>estudiante</a:t>
            </a:r>
            <a:r>
              <a:rPr lang="en-US" sz="4800" b="1" dirty="0"/>
              <a:t> </a:t>
            </a:r>
            <a:r>
              <a:rPr lang="en-US" sz="4800" b="1" dirty="0" err="1"/>
              <a:t>atrás</a:t>
            </a:r>
            <a:r>
              <a:rPr lang="en-US" sz="4800" b="1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en-US" sz="4800" b="1" dirty="0"/>
          </a:p>
          <a:p>
            <a:pPr marL="342900" lvl="0" indent="-342900">
              <a:buFont typeface="+mj-lt"/>
              <a:buAutoNum type="arabicPeriod"/>
            </a:pPr>
            <a:r>
              <a:rPr lang="en-US" sz="4800" b="1" dirty="0" err="1"/>
              <a:t>Mejorar</a:t>
            </a:r>
            <a:r>
              <a:rPr lang="en-US" sz="4800" b="1" dirty="0"/>
              <a:t> la </a:t>
            </a:r>
            <a:r>
              <a:rPr lang="en-US" sz="4800" b="1" dirty="0" err="1"/>
              <a:t>calidad</a:t>
            </a:r>
            <a:r>
              <a:rPr lang="en-US" sz="4800" b="1" dirty="0"/>
              <a:t> de la </a:t>
            </a:r>
            <a:r>
              <a:rPr lang="en-US" sz="4800" b="1" dirty="0" err="1"/>
              <a:t>experiencia</a:t>
            </a:r>
            <a:r>
              <a:rPr lang="en-US" sz="4800" b="1" dirty="0"/>
              <a:t> de </a:t>
            </a:r>
            <a:r>
              <a:rPr lang="en-US" sz="4800" b="1" dirty="0" err="1"/>
              <a:t>educación</a:t>
            </a:r>
            <a:r>
              <a:rPr lang="en-US" sz="4800" b="1" dirty="0"/>
              <a:t> superior.</a:t>
            </a:r>
            <a:endParaRPr lang="es-ES" sz="4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879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E55D8DC-FD92-4D43-ADEC-B57441B6D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" name="Marcador de contenido 9" descr="Imagen que contiene interior, captura de pantalla, computadora, laptop&#10;&#10;Descripción generada automáticamente">
            <a:extLst>
              <a:ext uri="{FF2B5EF4-FFF2-40B4-BE49-F238E27FC236}">
                <a16:creationId xmlns:a16="http://schemas.microsoft.com/office/drawing/2014/main" id="{338F119D-7F65-3B43-9822-22F39403A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1023" y="520780"/>
            <a:ext cx="4092346" cy="5816439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942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E55D8DC-FD92-4D43-ADEC-B57441B6D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1039F82-E401-BE48-AD70-F366456B16FB}"/>
              </a:ext>
            </a:extLst>
          </p:cNvPr>
          <p:cNvSpPr txBox="1"/>
          <p:nvPr/>
        </p:nvSpPr>
        <p:spPr>
          <a:xfrm>
            <a:off x="838201" y="3044279"/>
            <a:ext cx="10320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</a:t>
            </a:r>
            <a:r>
              <a:rPr kumimoji="0" lang="es-ES_tradnl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riesgos de nuestra fórmula de</a:t>
            </a:r>
            <a:r>
              <a:rPr kumimoji="0" lang="es-ES_tradnl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continuidad</a:t>
            </a:r>
            <a:r>
              <a:rPr kumimoji="0" lang="es-ES_tradnl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pedagógica</a:t>
            </a:r>
            <a:endParaRPr kumimoji="0" lang="es-ES_tradnl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70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D4FB2BE-E81C-5549-822B-2F0662F79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983" y="3142296"/>
            <a:ext cx="9144000" cy="1018432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accent5"/>
                </a:solidFill>
                <a:latin typeface="+mn-lt"/>
              </a:rPr>
              <a:t/>
            </a:r>
            <a:br>
              <a:rPr lang="en-US" sz="5400" dirty="0">
                <a:solidFill>
                  <a:schemeClr val="accent5"/>
                </a:solidFill>
                <a:latin typeface="+mn-lt"/>
              </a:rPr>
            </a:br>
            <a:r>
              <a:rPr lang="en-US" sz="5400" dirty="0">
                <a:solidFill>
                  <a:schemeClr val="accent5"/>
                </a:solidFill>
                <a:latin typeface="+mn-lt"/>
              </a:rPr>
              <a:t/>
            </a:r>
            <a:br>
              <a:rPr lang="en-US" sz="5400" dirty="0">
                <a:solidFill>
                  <a:schemeClr val="accent5"/>
                </a:solidFill>
                <a:latin typeface="+mn-lt"/>
              </a:rPr>
            </a:br>
            <a:r>
              <a:rPr lang="en-US" sz="5400" dirty="0">
                <a:solidFill>
                  <a:schemeClr val="accent5"/>
                </a:solidFill>
                <a:latin typeface="+mn-lt"/>
              </a:rPr>
              <a:t>MUCHAS GRACIAS</a:t>
            </a:r>
            <a:r>
              <a:rPr lang="en-US" sz="3600" dirty="0">
                <a:solidFill>
                  <a:schemeClr val="accent5"/>
                </a:solidFill>
                <a:latin typeface="+mn-lt"/>
              </a:rPr>
              <a:t/>
            </a:r>
            <a:br>
              <a:rPr lang="en-US" sz="3600" dirty="0">
                <a:solidFill>
                  <a:schemeClr val="accent5"/>
                </a:solidFill>
                <a:latin typeface="+mn-lt"/>
              </a:rPr>
            </a:br>
            <a:r>
              <a:rPr lang="en-US" sz="3600" dirty="0">
                <a:solidFill>
                  <a:schemeClr val="accent5"/>
                </a:solidFill>
                <a:latin typeface="+mn-lt"/>
              </a:rPr>
              <a:t/>
            </a:r>
            <a:br>
              <a:rPr lang="en-US" sz="3600" dirty="0">
                <a:solidFill>
                  <a:schemeClr val="accent5"/>
                </a:solidFill>
                <a:latin typeface="+mn-lt"/>
              </a:rPr>
            </a:br>
            <a:r>
              <a:rPr lang="en-US" sz="3600" dirty="0">
                <a:solidFill>
                  <a:schemeClr val="accent5"/>
                </a:solidFill>
                <a:latin typeface="+mn-lt"/>
              </a:rPr>
              <a:t>El </a:t>
            </a:r>
            <a:r>
              <a:rPr lang="en-US" sz="3600" dirty="0" err="1">
                <a:solidFill>
                  <a:schemeClr val="accent5"/>
                </a:solidFill>
                <a:latin typeface="+mn-lt"/>
              </a:rPr>
              <a:t>informe</a:t>
            </a:r>
            <a:r>
              <a:rPr lang="en-US" sz="3600" dirty="0">
                <a:solidFill>
                  <a:schemeClr val="accent5"/>
                </a:solidFill>
                <a:latin typeface="+mn-lt"/>
              </a:rPr>
              <a:t> se </a:t>
            </a:r>
            <a:r>
              <a:rPr lang="en-US" sz="3600" dirty="0" err="1">
                <a:solidFill>
                  <a:schemeClr val="accent5"/>
                </a:solidFill>
                <a:latin typeface="+mn-lt"/>
              </a:rPr>
              <a:t>puede</a:t>
            </a:r>
            <a:r>
              <a:rPr lang="en-US" sz="3600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accent5"/>
                </a:solidFill>
                <a:latin typeface="+mn-lt"/>
              </a:rPr>
              <a:t>descargar</a:t>
            </a:r>
            <a:r>
              <a:rPr lang="en-US" sz="3600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accent5"/>
                </a:solidFill>
                <a:latin typeface="+mn-lt"/>
              </a:rPr>
              <a:t>en</a:t>
            </a:r>
            <a:r>
              <a:rPr lang="en-US" sz="3600" dirty="0">
                <a:solidFill>
                  <a:schemeClr val="accent5"/>
                </a:solidFill>
                <a:latin typeface="+mn-lt"/>
              </a:rPr>
              <a:t>:</a:t>
            </a:r>
            <a:br>
              <a:rPr lang="en-US" sz="3600" dirty="0">
                <a:solidFill>
                  <a:schemeClr val="accent5"/>
                </a:solidFill>
                <a:latin typeface="+mn-lt"/>
              </a:rPr>
            </a:br>
            <a:r>
              <a:rPr lang="en-US" sz="3600" dirty="0">
                <a:solidFill>
                  <a:schemeClr val="accent5"/>
                </a:solidFill>
                <a:latin typeface="+mn-lt"/>
              </a:rPr>
              <a:t/>
            </a:r>
            <a:br>
              <a:rPr lang="en-US" sz="3600" dirty="0">
                <a:solidFill>
                  <a:schemeClr val="accent5"/>
                </a:solidFill>
                <a:latin typeface="+mn-lt"/>
              </a:rPr>
            </a:br>
            <a:r>
              <a:rPr lang="en-US" sz="3600" dirty="0" err="1">
                <a:solidFill>
                  <a:schemeClr val="tx1"/>
                </a:solidFill>
                <a:latin typeface="+mn-lt"/>
              </a:rPr>
              <a:t>www.iesalc.unesco.org</a:t>
            </a:r>
            <a:r>
              <a:rPr lang="en-US" sz="3600" dirty="0">
                <a:solidFill>
                  <a:schemeClr val="accent5"/>
                </a:solidFill>
                <a:latin typeface="+mn-lt"/>
              </a:rPr>
              <a:t/>
            </a:r>
            <a:br>
              <a:rPr lang="en-US" sz="3600" dirty="0">
                <a:solidFill>
                  <a:schemeClr val="accent5"/>
                </a:solidFill>
                <a:latin typeface="+mn-lt"/>
              </a:rPr>
            </a:br>
            <a:r>
              <a:rPr lang="en-US" sz="3600" dirty="0">
                <a:solidFill>
                  <a:schemeClr val="accent5"/>
                </a:solidFill>
                <a:latin typeface="+mn-lt"/>
              </a:rPr>
              <a:t/>
            </a:r>
            <a:br>
              <a:rPr lang="en-US" sz="3600" dirty="0">
                <a:solidFill>
                  <a:schemeClr val="accent5"/>
                </a:solidFill>
                <a:latin typeface="+mn-lt"/>
              </a:rPr>
            </a:br>
            <a:r>
              <a:rPr lang="en-US" sz="3600" dirty="0">
                <a:solidFill>
                  <a:schemeClr val="accent5"/>
                </a:solidFill>
                <a:latin typeface="+mn-lt"/>
              </a:rPr>
              <a:t/>
            </a:r>
            <a:br>
              <a:rPr lang="en-US" sz="3600" dirty="0">
                <a:solidFill>
                  <a:schemeClr val="accent5"/>
                </a:solidFill>
                <a:latin typeface="+mn-lt"/>
              </a:rPr>
            </a:br>
            <a:r>
              <a:rPr lang="en-US" sz="2800" dirty="0" err="1">
                <a:solidFill>
                  <a:schemeClr val="accent5"/>
                </a:solidFill>
                <a:latin typeface="+mn-lt"/>
              </a:rPr>
              <a:t>f.pedro@unesco.org</a:t>
            </a:r>
            <a:r>
              <a:rPr lang="en-US" sz="3600" dirty="0">
                <a:solidFill>
                  <a:schemeClr val="accent5"/>
                </a:solidFill>
                <a:latin typeface="+mn-lt"/>
              </a:rPr>
              <a:t/>
            </a:r>
            <a:br>
              <a:rPr lang="en-US" sz="3600" dirty="0">
                <a:solidFill>
                  <a:schemeClr val="accent5"/>
                </a:solidFill>
                <a:latin typeface="+mn-lt"/>
              </a:rPr>
            </a:br>
            <a:r>
              <a:rPr lang="en-US" sz="3600" dirty="0">
                <a:solidFill>
                  <a:schemeClr val="accent5"/>
                </a:solidFill>
                <a:latin typeface="+mn-lt"/>
              </a:rPr>
              <a:t/>
            </a:r>
            <a:br>
              <a:rPr lang="en-US" sz="3600" dirty="0">
                <a:solidFill>
                  <a:schemeClr val="accent5"/>
                </a:solidFill>
                <a:latin typeface="+mn-lt"/>
              </a:rPr>
            </a:br>
            <a:endParaRPr lang="en-US" sz="3600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4" name="Imagen 3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410074EE-5BFC-5D43-AB64-E3F4E1B74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97836" cy="19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2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8C9CF32-E883-1548-8696-6096E3203729}"/>
              </a:ext>
            </a:extLst>
          </p:cNvPr>
          <p:cNvSpPr/>
          <p:nvPr/>
        </p:nvSpPr>
        <p:spPr>
          <a:xfrm>
            <a:off x="0" y="0"/>
            <a:ext cx="12192000" cy="694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2B1F8D-61D0-8A41-90FF-C3AD80304AE5}"/>
              </a:ext>
            </a:extLst>
          </p:cNvPr>
          <p:cNvSpPr/>
          <p:nvPr/>
        </p:nvSpPr>
        <p:spPr>
          <a:xfrm>
            <a:off x="0" y="0"/>
            <a:ext cx="12272209" cy="110080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77FF0-F5DF-FB40-B7EA-657A69BCE76A}"/>
              </a:ext>
            </a:extLst>
          </p:cNvPr>
          <p:cNvSpPr txBox="1"/>
          <p:nvPr/>
        </p:nvSpPr>
        <p:spPr>
          <a:xfrm>
            <a:off x="2280987" y="177449"/>
            <a:ext cx="971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solidFill>
                  <a:schemeClr val="bg1"/>
                </a:solidFill>
              </a:rPr>
              <a:t>Desconexión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tecnológica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69A824-E99D-F643-8B19-7CAF812B6503}"/>
              </a:ext>
            </a:extLst>
          </p:cNvPr>
          <p:cNvSpPr/>
          <p:nvPr/>
        </p:nvSpPr>
        <p:spPr>
          <a:xfrm>
            <a:off x="7395411" y="5999747"/>
            <a:ext cx="4315326" cy="705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69163CE-66FB-5B4C-ACDD-776A0221D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3560" y="-305425"/>
            <a:ext cx="2494548" cy="1583079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A8313A6C-0AF0-B845-B2A0-14417BCDF0B3}"/>
              </a:ext>
            </a:extLst>
          </p:cNvPr>
          <p:cNvSpPr/>
          <p:nvPr/>
        </p:nvSpPr>
        <p:spPr bwMode="auto">
          <a:xfrm>
            <a:off x="-1" y="1069602"/>
            <a:ext cx="12272209" cy="385501"/>
          </a:xfrm>
          <a:prstGeom prst="rect">
            <a:avLst/>
          </a:prstGeom>
          <a:solidFill>
            <a:srgbClr val="1E4E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88568" indent="-287072" algn="ctr" defTabSz="843276">
              <a:spcAft>
                <a:spcPct val="100000"/>
              </a:spcAft>
              <a:buFontTx/>
              <a:buAutoNum type="arabicPeriod"/>
              <a:defRPr/>
            </a:pPr>
            <a:endParaRPr lang="en-US" sz="1506" kern="0" baseline="3000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F896446A-494B-4447-A8D3-A05C2B0BF774}"/>
              </a:ext>
            </a:extLst>
          </p:cNvPr>
          <p:cNvSpPr txBox="1"/>
          <p:nvPr/>
        </p:nvSpPr>
        <p:spPr>
          <a:xfrm>
            <a:off x="2280987" y="683152"/>
            <a:ext cx="9607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Solo el 51% de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hogares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la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región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está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debidamente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equipado</a:t>
            </a:r>
            <a:endParaRPr lang="en-US" sz="20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FEF90EE-21E8-FF43-B63E-8AF8A3E6BE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4393531"/>
              </p:ext>
            </p:extLst>
          </p:nvPr>
        </p:nvGraphicFramePr>
        <p:xfrm>
          <a:off x="1500188" y="1711656"/>
          <a:ext cx="9558337" cy="4760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9420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8C9CF32-E883-1548-8696-6096E3203729}"/>
              </a:ext>
            </a:extLst>
          </p:cNvPr>
          <p:cNvSpPr/>
          <p:nvPr/>
        </p:nvSpPr>
        <p:spPr>
          <a:xfrm>
            <a:off x="0" y="0"/>
            <a:ext cx="12192000" cy="694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2B1F8D-61D0-8A41-90FF-C3AD80304AE5}"/>
              </a:ext>
            </a:extLst>
          </p:cNvPr>
          <p:cNvSpPr/>
          <p:nvPr/>
        </p:nvSpPr>
        <p:spPr>
          <a:xfrm>
            <a:off x="0" y="0"/>
            <a:ext cx="12272209" cy="110080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77FF0-F5DF-FB40-B7EA-657A69BCE76A}"/>
              </a:ext>
            </a:extLst>
          </p:cNvPr>
          <p:cNvSpPr txBox="1"/>
          <p:nvPr/>
        </p:nvSpPr>
        <p:spPr>
          <a:xfrm>
            <a:off x="2280987" y="177449"/>
            <a:ext cx="971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solidFill>
                  <a:schemeClr val="bg1"/>
                </a:solidFill>
              </a:rPr>
              <a:t>Desconexión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personal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69A824-E99D-F643-8B19-7CAF812B6503}"/>
              </a:ext>
            </a:extLst>
          </p:cNvPr>
          <p:cNvSpPr/>
          <p:nvPr/>
        </p:nvSpPr>
        <p:spPr>
          <a:xfrm>
            <a:off x="7395411" y="5999747"/>
            <a:ext cx="4315326" cy="705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69163CE-66FB-5B4C-ACDD-776A0221D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3560" y="-305425"/>
            <a:ext cx="2494548" cy="1583079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A8313A6C-0AF0-B845-B2A0-14417BCDF0B3}"/>
              </a:ext>
            </a:extLst>
          </p:cNvPr>
          <p:cNvSpPr/>
          <p:nvPr/>
        </p:nvSpPr>
        <p:spPr bwMode="auto">
          <a:xfrm>
            <a:off x="-1" y="1069602"/>
            <a:ext cx="12272209" cy="385501"/>
          </a:xfrm>
          <a:prstGeom prst="rect">
            <a:avLst/>
          </a:prstGeom>
          <a:solidFill>
            <a:srgbClr val="1E4E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88568" indent="-287072" algn="ctr" defTabSz="843276">
              <a:spcAft>
                <a:spcPct val="100000"/>
              </a:spcAft>
              <a:buFontTx/>
              <a:buAutoNum type="arabicPeriod"/>
              <a:defRPr/>
            </a:pPr>
            <a:endParaRPr lang="en-US" sz="1506" kern="0" baseline="3000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F896446A-494B-4447-A8D3-A05C2B0BF774}"/>
              </a:ext>
            </a:extLst>
          </p:cNvPr>
          <p:cNvSpPr txBox="1"/>
          <p:nvPr/>
        </p:nvSpPr>
        <p:spPr>
          <a:xfrm>
            <a:off x="2280987" y="683152"/>
            <a:ext cx="9607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Baja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capacidad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auto-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regulación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y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derivas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socio-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emocionales</a:t>
            </a:r>
            <a:endParaRPr lang="en-US" sz="20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CBA09467-7FE3-2B43-A2F8-25F5313BF1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9168651"/>
              </p:ext>
            </p:extLst>
          </p:nvPr>
        </p:nvGraphicFramePr>
        <p:xfrm>
          <a:off x="1514475" y="1832610"/>
          <a:ext cx="9086850" cy="4872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86449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8C9CF32-E883-1548-8696-6096E3203729}"/>
              </a:ext>
            </a:extLst>
          </p:cNvPr>
          <p:cNvSpPr/>
          <p:nvPr/>
        </p:nvSpPr>
        <p:spPr>
          <a:xfrm>
            <a:off x="0" y="0"/>
            <a:ext cx="12192000" cy="694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2B1F8D-61D0-8A41-90FF-C3AD80304AE5}"/>
              </a:ext>
            </a:extLst>
          </p:cNvPr>
          <p:cNvSpPr/>
          <p:nvPr/>
        </p:nvSpPr>
        <p:spPr>
          <a:xfrm>
            <a:off x="0" y="0"/>
            <a:ext cx="12272209" cy="110080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77FF0-F5DF-FB40-B7EA-657A69BCE76A}"/>
              </a:ext>
            </a:extLst>
          </p:cNvPr>
          <p:cNvSpPr txBox="1"/>
          <p:nvPr/>
        </p:nvSpPr>
        <p:spPr>
          <a:xfrm>
            <a:off x="2280987" y="177449"/>
            <a:ext cx="971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solidFill>
                  <a:schemeClr val="bg1"/>
                </a:solidFill>
              </a:rPr>
              <a:t>Desconexión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pedagógica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69A824-E99D-F643-8B19-7CAF812B6503}"/>
              </a:ext>
            </a:extLst>
          </p:cNvPr>
          <p:cNvSpPr/>
          <p:nvPr/>
        </p:nvSpPr>
        <p:spPr>
          <a:xfrm>
            <a:off x="7395411" y="5999747"/>
            <a:ext cx="4315326" cy="705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69163CE-66FB-5B4C-ACDD-776A0221D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3560" y="-305425"/>
            <a:ext cx="2494548" cy="1583079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A8313A6C-0AF0-B845-B2A0-14417BCDF0B3}"/>
              </a:ext>
            </a:extLst>
          </p:cNvPr>
          <p:cNvSpPr/>
          <p:nvPr/>
        </p:nvSpPr>
        <p:spPr bwMode="auto">
          <a:xfrm>
            <a:off x="-1" y="1069602"/>
            <a:ext cx="12272209" cy="385501"/>
          </a:xfrm>
          <a:prstGeom prst="rect">
            <a:avLst/>
          </a:prstGeom>
          <a:solidFill>
            <a:srgbClr val="1E4E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88568" indent="-287072" algn="ctr" defTabSz="843276">
              <a:spcAft>
                <a:spcPct val="100000"/>
              </a:spcAft>
              <a:buFontTx/>
              <a:buAutoNum type="arabicPeriod"/>
              <a:defRPr/>
            </a:pPr>
            <a:endParaRPr lang="en-US" sz="1506" kern="0" baseline="3000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F896446A-494B-4447-A8D3-A05C2B0BF774}"/>
              </a:ext>
            </a:extLst>
          </p:cNvPr>
          <p:cNvSpPr txBox="1"/>
          <p:nvPr/>
        </p:nvSpPr>
        <p:spPr>
          <a:xfrm>
            <a:off x="2280987" y="683152"/>
            <a:ext cx="9607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Propuesta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pedagógica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inapropiada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para el canal y el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contexto</a:t>
            </a:r>
            <a:endParaRPr lang="en-US" sz="20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Avoiding mischief and mayhem in the great educational leap to Zoom">
            <a:extLst>
              <a:ext uri="{FF2B5EF4-FFF2-40B4-BE49-F238E27FC236}">
                <a16:creationId xmlns:a16="http://schemas.microsoft.com/office/drawing/2014/main" id="{30DFC8C8-A309-8F4E-8A45-DAF4E5807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69" y="1485083"/>
            <a:ext cx="8128000" cy="53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763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E55D8DC-FD92-4D43-ADEC-B57441B6D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1039F82-E401-BE48-AD70-F366456B16FB}"/>
              </a:ext>
            </a:extLst>
          </p:cNvPr>
          <p:cNvSpPr txBox="1"/>
          <p:nvPr/>
        </p:nvSpPr>
        <p:spPr>
          <a:xfrm>
            <a:off x="838201" y="3044279"/>
            <a:ext cx="10320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sz="4400" noProof="0" dirty="0">
                <a:solidFill>
                  <a:prstClr val="white"/>
                </a:solidFill>
                <a:latin typeface="Calibri" panose="020F0502020204030204"/>
              </a:rPr>
              <a:t>Los efectos del COVID-19 en la educación superior</a:t>
            </a:r>
            <a:endParaRPr kumimoji="0" lang="es-ES_tradnl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49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8C9CF32-E883-1548-8696-6096E3203729}"/>
              </a:ext>
            </a:extLst>
          </p:cNvPr>
          <p:cNvSpPr/>
          <p:nvPr/>
        </p:nvSpPr>
        <p:spPr>
          <a:xfrm>
            <a:off x="0" y="0"/>
            <a:ext cx="12192000" cy="694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2B1F8D-61D0-8A41-90FF-C3AD80304AE5}"/>
              </a:ext>
            </a:extLst>
          </p:cNvPr>
          <p:cNvSpPr/>
          <p:nvPr/>
        </p:nvSpPr>
        <p:spPr>
          <a:xfrm>
            <a:off x="0" y="0"/>
            <a:ext cx="12272209" cy="110080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77FF0-F5DF-FB40-B7EA-657A69BCE76A}"/>
              </a:ext>
            </a:extLst>
          </p:cNvPr>
          <p:cNvSpPr txBox="1"/>
          <p:nvPr/>
        </p:nvSpPr>
        <p:spPr>
          <a:xfrm>
            <a:off x="2280987" y="177449"/>
            <a:ext cx="971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solidFill>
                  <a:schemeClr val="bg1"/>
                </a:solidFill>
              </a:rPr>
              <a:t>Pérdida</a:t>
            </a:r>
            <a:r>
              <a:rPr lang="fr-FR" sz="3200" dirty="0">
                <a:solidFill>
                  <a:schemeClr val="bg1"/>
                </a:solidFill>
              </a:rPr>
              <a:t> de </a:t>
            </a:r>
            <a:r>
              <a:rPr lang="fr-FR" sz="3200" dirty="0" err="1">
                <a:solidFill>
                  <a:schemeClr val="bg1"/>
                </a:solidFill>
              </a:rPr>
              <a:t>aprendizajes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69A824-E99D-F643-8B19-7CAF812B6503}"/>
              </a:ext>
            </a:extLst>
          </p:cNvPr>
          <p:cNvSpPr/>
          <p:nvPr/>
        </p:nvSpPr>
        <p:spPr>
          <a:xfrm>
            <a:off x="7395411" y="5999747"/>
            <a:ext cx="4315326" cy="705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69163CE-66FB-5B4C-ACDD-776A0221D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3560" y="-305425"/>
            <a:ext cx="2494548" cy="1583079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A8313A6C-0AF0-B845-B2A0-14417BCDF0B3}"/>
              </a:ext>
            </a:extLst>
          </p:cNvPr>
          <p:cNvSpPr/>
          <p:nvPr/>
        </p:nvSpPr>
        <p:spPr bwMode="auto">
          <a:xfrm>
            <a:off x="-1" y="1069602"/>
            <a:ext cx="12272209" cy="385501"/>
          </a:xfrm>
          <a:prstGeom prst="rect">
            <a:avLst/>
          </a:prstGeom>
          <a:solidFill>
            <a:srgbClr val="1E4E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88568" indent="-287072" algn="ctr" defTabSz="843276">
              <a:spcAft>
                <a:spcPct val="100000"/>
              </a:spcAft>
              <a:buFontTx/>
              <a:buAutoNum type="arabicPeriod"/>
              <a:defRPr/>
            </a:pPr>
            <a:endParaRPr lang="en-US" sz="1506" kern="0" baseline="3000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F896446A-494B-4447-A8D3-A05C2B0BF774}"/>
              </a:ext>
            </a:extLst>
          </p:cNvPr>
          <p:cNvSpPr txBox="1"/>
          <p:nvPr/>
        </p:nvSpPr>
        <p:spPr>
          <a:xfrm>
            <a:off x="2280987" y="683152"/>
            <a:ext cx="9607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Estimación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mínimo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15%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pérdidas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competenciales</a:t>
            </a:r>
            <a:endParaRPr lang="en-US" sz="20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CC2B7E0-D698-C348-913D-7AC2CE8CF2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5" t="-4074" r="65724" b="25870"/>
          <a:stretch/>
        </p:blipFill>
        <p:spPr>
          <a:xfrm>
            <a:off x="2629210" y="1277654"/>
            <a:ext cx="6933579" cy="568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6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8C9CF32-E883-1548-8696-6096E3203729}"/>
              </a:ext>
            </a:extLst>
          </p:cNvPr>
          <p:cNvSpPr/>
          <p:nvPr/>
        </p:nvSpPr>
        <p:spPr>
          <a:xfrm>
            <a:off x="0" y="0"/>
            <a:ext cx="12192000" cy="694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How</a:t>
            </a:r>
            <a:r>
              <a:rPr lang="es-ES" dirty="0"/>
              <a:t> 7 </a:t>
            </a:r>
            <a:r>
              <a:rPr lang="es-ES" dirty="0" err="1"/>
              <a:t>countries</a:t>
            </a:r>
            <a:r>
              <a:rPr lang="es-ES" dirty="0"/>
              <a:t> are </a:t>
            </a:r>
            <a:r>
              <a:rPr lang="es-ES" dirty="0" err="1"/>
              <a:t>supporting</a:t>
            </a:r>
            <a:r>
              <a:rPr lang="es-ES" dirty="0"/>
              <a:t> </a:t>
            </a:r>
            <a:r>
              <a:rPr lang="es-ES" dirty="0" err="1"/>
              <a:t>child</a:t>
            </a:r>
            <a:r>
              <a:rPr lang="es-ES" dirty="0"/>
              <a:t> </a:t>
            </a:r>
            <a:r>
              <a:rPr lang="es-ES" dirty="0" err="1"/>
              <a:t>care</a:t>
            </a:r>
            <a:r>
              <a:rPr lang="es-ES" dirty="0"/>
              <a:t> and </a:t>
            </a:r>
            <a:r>
              <a:rPr lang="es-ES" dirty="0" err="1"/>
              <a:t>families</a:t>
            </a:r>
            <a:r>
              <a:rPr lang="es-ES" dirty="0"/>
              <a:t> </a:t>
            </a:r>
            <a:r>
              <a:rPr lang="es-ES" dirty="0" err="1"/>
              <a:t>during</a:t>
            </a:r>
            <a:r>
              <a:rPr lang="es-ES" dirty="0"/>
              <a:t> coronavirus 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2B1F8D-61D0-8A41-90FF-C3AD80304AE5}"/>
              </a:ext>
            </a:extLst>
          </p:cNvPr>
          <p:cNvSpPr/>
          <p:nvPr/>
        </p:nvSpPr>
        <p:spPr>
          <a:xfrm>
            <a:off x="0" y="0"/>
            <a:ext cx="12272209" cy="110080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77FF0-F5DF-FB40-B7EA-657A69BCE76A}"/>
              </a:ext>
            </a:extLst>
          </p:cNvPr>
          <p:cNvSpPr txBox="1"/>
          <p:nvPr/>
        </p:nvSpPr>
        <p:spPr>
          <a:xfrm>
            <a:off x="2280987" y="177449"/>
            <a:ext cx="971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solidFill>
                  <a:schemeClr val="bg1"/>
                </a:solidFill>
              </a:rPr>
              <a:t>Pérdida</a:t>
            </a:r>
            <a:r>
              <a:rPr lang="fr-FR" sz="3200" dirty="0">
                <a:solidFill>
                  <a:schemeClr val="bg1"/>
                </a:solidFill>
              </a:rPr>
              <a:t> de </a:t>
            </a:r>
            <a:r>
              <a:rPr lang="fr-FR" sz="3200" dirty="0" err="1">
                <a:solidFill>
                  <a:schemeClr val="bg1"/>
                </a:solidFill>
              </a:rPr>
              <a:t>estudiantes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69A824-E99D-F643-8B19-7CAF812B6503}"/>
              </a:ext>
            </a:extLst>
          </p:cNvPr>
          <p:cNvSpPr/>
          <p:nvPr/>
        </p:nvSpPr>
        <p:spPr>
          <a:xfrm>
            <a:off x="7395411" y="5999747"/>
            <a:ext cx="4315326" cy="705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69163CE-66FB-5B4C-ACDD-776A0221D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3560" y="-305425"/>
            <a:ext cx="2494548" cy="1583079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A8313A6C-0AF0-B845-B2A0-14417BCDF0B3}"/>
              </a:ext>
            </a:extLst>
          </p:cNvPr>
          <p:cNvSpPr/>
          <p:nvPr/>
        </p:nvSpPr>
        <p:spPr bwMode="auto">
          <a:xfrm>
            <a:off x="-1" y="1069602"/>
            <a:ext cx="12272209" cy="385501"/>
          </a:xfrm>
          <a:prstGeom prst="rect">
            <a:avLst/>
          </a:prstGeom>
          <a:solidFill>
            <a:srgbClr val="1E4E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88568" indent="-287072" algn="ctr" defTabSz="843276">
              <a:spcAft>
                <a:spcPct val="100000"/>
              </a:spcAft>
              <a:buFontTx/>
              <a:buAutoNum type="arabicPeriod"/>
              <a:defRPr/>
            </a:pPr>
            <a:endParaRPr lang="en-US" sz="1506" kern="0" baseline="3000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F896446A-494B-4447-A8D3-A05C2B0BF774}"/>
              </a:ext>
            </a:extLst>
          </p:cNvPr>
          <p:cNvSpPr txBox="1"/>
          <p:nvPr/>
        </p:nvSpPr>
        <p:spPr>
          <a:xfrm>
            <a:off x="2280987" y="683152"/>
            <a:ext cx="9607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Estimación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del 3% al 10%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6103D0B-056A-CD42-AC34-7B45C24DA0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569" b="21202"/>
          <a:stretch/>
        </p:blipFill>
        <p:spPr>
          <a:xfrm>
            <a:off x="2484007" y="1487255"/>
            <a:ext cx="7223985" cy="5488677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BC47F09F-F781-6D4C-B97A-3E8A22D1F860}"/>
              </a:ext>
            </a:extLst>
          </p:cNvPr>
          <p:cNvGrpSpPr/>
          <p:nvPr/>
        </p:nvGrpSpPr>
        <p:grpSpPr>
          <a:xfrm>
            <a:off x="-4" y="1309806"/>
            <a:ext cx="12192002" cy="5792645"/>
            <a:chOff x="-4" y="1309806"/>
            <a:chExt cx="12192002" cy="5792645"/>
          </a:xfrm>
        </p:grpSpPr>
        <p:pic>
          <p:nvPicPr>
            <p:cNvPr id="8" name="Imagen 7" descr="Imagen que contiene Interfaz de usuario gráfica, Aplicación&#10;&#10;Descripción generada automáticamente">
              <a:extLst>
                <a:ext uri="{FF2B5EF4-FFF2-40B4-BE49-F238E27FC236}">
                  <a16:creationId xmlns:a16="http://schemas.microsoft.com/office/drawing/2014/main" id="{ED037EBE-3CDB-744C-931E-8233B7340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" y="1309806"/>
              <a:ext cx="12192000" cy="5666870"/>
            </a:xfrm>
            <a:prstGeom prst="rect">
              <a:avLst/>
            </a:prstGeom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FAAB218C-FEB6-1D40-819C-68257C2B923A}"/>
                </a:ext>
              </a:extLst>
            </p:cNvPr>
            <p:cNvSpPr/>
            <p:nvPr/>
          </p:nvSpPr>
          <p:spPr>
            <a:xfrm>
              <a:off x="-4" y="6640786"/>
              <a:ext cx="6096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ES" sz="1200" i="1" u="sng" dirty="0">
                  <a:solidFill>
                    <a:srgbClr val="76797C"/>
                  </a:solidFill>
                  <a:latin typeface="proxima nova"/>
                  <a:hlinkClick r:id="rId6"/>
                </a:rPr>
                <a:t>National Student Clearinghouse Research Center data, Oct. 15, 2020.</a:t>
              </a:r>
              <a:endParaRPr lang="es-ES" sz="1200" i="1" dirty="0">
                <a:solidFill>
                  <a:srgbClr val="76797C"/>
                </a:solidFill>
                <a:latin typeface="proxima nova"/>
              </a:endParaRPr>
            </a:p>
            <a:p>
              <a:r>
                <a:rPr lang="es-ES" sz="1200" dirty="0">
                  <a:solidFill>
                    <a:srgbClr val="0A0A0A"/>
                  </a:solidFill>
                  <a:latin typeface="Georgia" panose="02040502050405020303" pitchFamily="18" charset="0"/>
                </a:rPr>
                <a:t> </a:t>
              </a:r>
              <a:endParaRPr lang="es-ES" sz="1200" b="0" i="0" u="none" strike="noStrike" dirty="0">
                <a:solidFill>
                  <a:srgbClr val="0A0A0A"/>
                </a:solidFill>
                <a:effectLst/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090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8C9CF32-E883-1548-8696-6096E3203729}"/>
              </a:ext>
            </a:extLst>
          </p:cNvPr>
          <p:cNvSpPr/>
          <p:nvPr/>
        </p:nvSpPr>
        <p:spPr>
          <a:xfrm>
            <a:off x="0" y="0"/>
            <a:ext cx="12192000" cy="694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2B1F8D-61D0-8A41-90FF-C3AD80304AE5}"/>
              </a:ext>
            </a:extLst>
          </p:cNvPr>
          <p:cNvSpPr/>
          <p:nvPr/>
        </p:nvSpPr>
        <p:spPr>
          <a:xfrm>
            <a:off x="0" y="0"/>
            <a:ext cx="12272209" cy="110080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77FF0-F5DF-FB40-B7EA-657A69BCE76A}"/>
              </a:ext>
            </a:extLst>
          </p:cNvPr>
          <p:cNvSpPr txBox="1"/>
          <p:nvPr/>
        </p:nvSpPr>
        <p:spPr>
          <a:xfrm>
            <a:off x="2280987" y="177449"/>
            <a:ext cx="971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solidFill>
                  <a:schemeClr val="bg1"/>
                </a:solidFill>
              </a:rPr>
              <a:t>Pérdida</a:t>
            </a:r>
            <a:r>
              <a:rPr lang="fr-FR" sz="3200" dirty="0">
                <a:solidFill>
                  <a:schemeClr val="bg1"/>
                </a:solidFill>
              </a:rPr>
              <a:t> de </a:t>
            </a:r>
            <a:r>
              <a:rPr lang="fr-FR" sz="3200" dirty="0" err="1">
                <a:solidFill>
                  <a:schemeClr val="bg1"/>
                </a:solidFill>
              </a:rPr>
              <a:t>equidad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69A824-E99D-F643-8B19-7CAF812B6503}"/>
              </a:ext>
            </a:extLst>
          </p:cNvPr>
          <p:cNvSpPr/>
          <p:nvPr/>
        </p:nvSpPr>
        <p:spPr>
          <a:xfrm>
            <a:off x="7395411" y="5999747"/>
            <a:ext cx="4315326" cy="705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69163CE-66FB-5B4C-ACDD-776A0221D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3560" y="-305425"/>
            <a:ext cx="2494548" cy="1583079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A8313A6C-0AF0-B845-B2A0-14417BCDF0B3}"/>
              </a:ext>
            </a:extLst>
          </p:cNvPr>
          <p:cNvSpPr/>
          <p:nvPr/>
        </p:nvSpPr>
        <p:spPr bwMode="auto">
          <a:xfrm>
            <a:off x="-1" y="1069602"/>
            <a:ext cx="12272209" cy="385501"/>
          </a:xfrm>
          <a:prstGeom prst="rect">
            <a:avLst/>
          </a:prstGeom>
          <a:solidFill>
            <a:srgbClr val="1E4E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88568" indent="-287072" algn="ctr" defTabSz="843276">
              <a:spcAft>
                <a:spcPct val="100000"/>
              </a:spcAft>
              <a:buFontTx/>
              <a:buAutoNum type="arabicPeriod"/>
              <a:defRPr/>
            </a:pPr>
            <a:endParaRPr lang="en-US" sz="1506" kern="0" baseline="3000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F896446A-494B-4447-A8D3-A05C2B0BF774}"/>
              </a:ext>
            </a:extLst>
          </p:cNvPr>
          <p:cNvSpPr txBox="1"/>
          <p:nvPr/>
        </p:nvSpPr>
        <p:spPr>
          <a:xfrm>
            <a:off x="2280987" y="683152"/>
            <a:ext cx="9607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Ampliación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las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diferencias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entre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cuartiles</a:t>
            </a:r>
            <a:endParaRPr lang="en-US" sz="20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5B10BA3-73F2-DA42-A5F8-43BAD2729A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04" r="33453" b="23019"/>
          <a:stretch/>
        </p:blipFill>
        <p:spPr>
          <a:xfrm>
            <a:off x="2505217" y="1487254"/>
            <a:ext cx="7028106" cy="5461507"/>
          </a:xfrm>
          <a:prstGeom prst="rect">
            <a:avLst/>
          </a:prstGeom>
        </p:spPr>
      </p:pic>
      <p:pic>
        <p:nvPicPr>
          <p:cNvPr id="3" name="Imagen 2" descr="Escala de tiempo&#10;&#10;Descripción generada automáticamente">
            <a:extLst>
              <a:ext uri="{FF2B5EF4-FFF2-40B4-BE49-F238E27FC236}">
                <a16:creationId xmlns:a16="http://schemas.microsoft.com/office/drawing/2014/main" id="{12822437-CDB4-5448-95BA-B2CDB5422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78" y="1455103"/>
            <a:ext cx="10898659" cy="545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1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Intr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ortada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Chap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1848DB3-F3B5-FD48-BAE0-9D56B040FA86}">
  <we:reference id="wa104381139" version="1.0.0.0" store="en-US" storeType="OMEX"/>
  <we:alternateReferences>
    <we:reference id="wa104381139" version="1.0.0.0" store="en-US" storeType="OMEX"/>
  </we:alternateReferences>
  <we:properties>
    <we:property name="userId" value="&quot;zrxqTy2Zg4&quot;"/>
    <we:property name="imagesDownloaded" value="1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B799608F6FE744BA00F1DEE798316BD" ma:contentTypeVersion="10" ma:contentTypeDescription="Crear nuevo documento." ma:contentTypeScope="" ma:versionID="c074c4060e4f414b466934469494bc9a">
  <xsd:schema xmlns:xsd="http://www.w3.org/2001/XMLSchema" xmlns:xs="http://www.w3.org/2001/XMLSchema" xmlns:p="http://schemas.microsoft.com/office/2006/metadata/properties" xmlns:ns2="85f72d42-635e-421d-be6a-53ff09e1b5b3" xmlns:ns3="fae0b634-f5ed-4456-91bd-612079768d49" targetNamespace="http://schemas.microsoft.com/office/2006/metadata/properties" ma:root="true" ma:fieldsID="332974febf14750769b36d5f276757b2" ns2:_="" ns3:_="">
    <xsd:import namespace="85f72d42-635e-421d-be6a-53ff09e1b5b3"/>
    <xsd:import namespace="fae0b634-f5ed-4456-91bd-612079768d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72d42-635e-421d-be6a-53ff09e1b5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e0b634-f5ed-4456-91bd-612079768d4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7B3AD0-5997-43B0-909E-FA401CF2FF53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85f72d42-635e-421d-be6a-53ff09e1b5b3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fae0b634-f5ed-4456-91bd-612079768d4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50D6FE1-8A19-4C7E-B993-A8DA989157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f72d42-635e-421d-be6a-53ff09e1b5b3"/>
    <ds:schemaRef ds:uri="fae0b634-f5ed-4456-91bd-612079768d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EE8A90-B140-458D-A0DB-6D48C930CB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7484</TotalTime>
  <Words>364</Words>
  <Application>Microsoft Office PowerPoint</Application>
  <PresentationFormat>Panorámica</PresentationFormat>
  <Paragraphs>55</Paragraphs>
  <Slides>20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20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Century Gothic</vt:lpstr>
      <vt:lpstr>Georgia</vt:lpstr>
      <vt:lpstr>proxima nova</vt:lpstr>
      <vt:lpstr>Intro</vt:lpstr>
      <vt:lpstr>Diseño personalizado</vt:lpstr>
      <vt:lpstr>1_Custom Design</vt:lpstr>
      <vt:lpstr>Portada 2</vt:lpstr>
      <vt:lpstr>Title Chapter</vt:lpstr>
      <vt:lpstr>3_Custom Design</vt:lpstr>
      <vt:lpstr>2_Office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MUCHAS GRACIAS  El informe se puede descargar en:  www.iesalc.unesco.org   f.pedro@unesco.org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Fatima Maria Ortiz Espinoza</cp:lastModifiedBy>
  <cp:revision>751</cp:revision>
  <cp:lastPrinted>2018-07-30T05:50:44Z</cp:lastPrinted>
  <dcterms:created xsi:type="dcterms:W3CDTF">2018-07-25T18:29:17Z</dcterms:created>
  <dcterms:modified xsi:type="dcterms:W3CDTF">2021-12-06T19:49:57Z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0x0101002B799608F6FE744BA00F1DEE798316BD</vt:lpwstr>
  </property>
</Properties>
</file>