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8" r:id="rId11"/>
    <p:sldId id="267" r:id="rId12"/>
    <p:sldId id="266" r:id="rId13"/>
    <p:sldId id="265" r:id="rId14"/>
    <p:sldId id="269" r:id="rId15"/>
    <p:sldId id="270" r:id="rId16"/>
    <p:sldId id="271" r:id="rId17"/>
    <p:sldId id="272" r:id="rId18"/>
    <p:sldId id="276" r:id="rId19"/>
    <p:sldId id="275" r:id="rId20"/>
    <p:sldId id="274" r:id="rId21"/>
    <p:sldId id="273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80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3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1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8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9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8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6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1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25E4-4C0A-884F-BCBF-0D2533A7628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47B4-AE14-964B-9D38-A520BF517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7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40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1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5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21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80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4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8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9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4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5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3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8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18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Presentación en pantalla (16:9)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Mariella Azzato</dc:creator>
  <cp:lastModifiedBy>Fatima Maria Ortiz Espinoza</cp:lastModifiedBy>
  <cp:revision>1</cp:revision>
  <dcterms:created xsi:type="dcterms:W3CDTF">2020-11-06T14:24:37Z</dcterms:created>
  <dcterms:modified xsi:type="dcterms:W3CDTF">2021-12-06T19:58:39Z</dcterms:modified>
</cp:coreProperties>
</file>